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Doubly Linked List Representation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3913125"/>
            <a:ext cx="11639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Doubly </a:t>
            </a:r>
            <a:r>
              <a:rPr lang="en-US" sz="2800" dirty="0" smtClean="0"/>
              <a:t>Linked List </a:t>
            </a:r>
            <a:r>
              <a:rPr lang="en-US" sz="2800" dirty="0"/>
              <a:t>contains an link element called first and </a:t>
            </a:r>
            <a:r>
              <a:rPr lang="en-US" sz="2800" dirty="0" smtClean="0"/>
              <a:t>last.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</a:t>
            </a:r>
            <a:r>
              <a:rPr lang="en-US" sz="2800" dirty="0"/>
              <a:t>Link carries a data field(s) and a Link Field called </a:t>
            </a:r>
            <a:r>
              <a:rPr lang="en-US" sz="2800" dirty="0" smtClean="0"/>
              <a:t>next.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</a:t>
            </a:r>
            <a:r>
              <a:rPr lang="en-US" sz="2800" dirty="0"/>
              <a:t>Link is linked with its next link using its next </a:t>
            </a:r>
            <a:r>
              <a:rPr lang="en-US" sz="2800" dirty="0" smtClean="0"/>
              <a:t>link.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</a:t>
            </a:r>
            <a:r>
              <a:rPr lang="en-US" sz="2800" dirty="0"/>
              <a:t>Link is linked with its previous link using its </a:t>
            </a:r>
            <a:r>
              <a:rPr lang="en-US" sz="2800" dirty="0" smtClean="0"/>
              <a:t>previous link.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Last </a:t>
            </a:r>
            <a:r>
              <a:rPr lang="en-US" sz="2800" dirty="0"/>
              <a:t>Link carries a Link as null to mark the end of the list.</a:t>
            </a:r>
          </a:p>
        </p:txBody>
      </p:sp>
      <p:pic>
        <p:nvPicPr>
          <p:cNvPr id="8" name="Picture 7" descr="Doubly Linked Li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9" y="1330036"/>
            <a:ext cx="10885714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Basic Operations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603" y="1512825"/>
            <a:ext cx="116394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Following are the basic operations supported by an list.</a:t>
            </a:r>
          </a:p>
          <a:p>
            <a:pPr lvl="0"/>
            <a:endParaRPr lang="en-US" sz="2800" b="1" dirty="0" smtClean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Insertion</a:t>
            </a:r>
            <a:r>
              <a:rPr lang="en-US" sz="2800" dirty="0" smtClean="0"/>
              <a:t> </a:t>
            </a:r>
            <a:r>
              <a:rPr lang="en-US" sz="2800" dirty="0"/>
              <a:t>− add an element at the beginning of the </a:t>
            </a:r>
            <a:r>
              <a:rPr lang="en-US" sz="2800" dirty="0" smtClean="0"/>
              <a:t>list.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Deletion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delete an element at the beginning of the </a:t>
            </a:r>
            <a:r>
              <a:rPr lang="en-US" sz="2800" dirty="0" smtClean="0"/>
              <a:t>list.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Insert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Last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add an element in the end of the </a:t>
            </a:r>
            <a:r>
              <a:rPr lang="en-US" sz="2800" dirty="0" smtClean="0"/>
              <a:t>list.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Delete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Last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delete an element from the end of the </a:t>
            </a:r>
            <a:r>
              <a:rPr lang="en-US" sz="2800" dirty="0" smtClean="0"/>
              <a:t>list.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Insert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After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add an element after an item of the </a:t>
            </a:r>
            <a:r>
              <a:rPr lang="en-US" sz="2800" dirty="0" smtClean="0"/>
              <a:t>list.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Delete</a:t>
            </a:r>
            <a:r>
              <a:rPr lang="en-US" sz="2800" dirty="0" smtClean="0"/>
              <a:t> </a:t>
            </a:r>
            <a:r>
              <a:rPr lang="en-US" sz="2800" dirty="0"/>
              <a:t>− delete an element from the list using </a:t>
            </a:r>
            <a:r>
              <a:rPr lang="en-US" sz="2800" dirty="0" smtClean="0"/>
              <a:t>key.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Display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forward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displaying complete list in forward </a:t>
            </a:r>
            <a:r>
              <a:rPr lang="en-US" sz="2800" dirty="0" smtClean="0"/>
              <a:t>manner.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Display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backward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− displaying complete list in backward </a:t>
            </a:r>
            <a:r>
              <a:rPr lang="en-US" sz="2800" dirty="0" smtClean="0"/>
              <a:t>manner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5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40" y="143932"/>
            <a:ext cx="8534400" cy="8328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Insertion Operation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3" y="800100"/>
            <a:ext cx="116394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Following code demonstrate insertion operation at beginning in a doubly linked list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//insert link at the first location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insertFirst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key, </a:t>
            </a:r>
            <a:r>
              <a:rPr lang="en-US" sz="2800" dirty="0" err="1"/>
              <a:t>int</a:t>
            </a:r>
            <a:r>
              <a:rPr lang="en-US" sz="2800" dirty="0"/>
              <a:t> data) 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</a:t>
            </a:r>
            <a:r>
              <a:rPr lang="en-US" sz="2800" dirty="0"/>
              <a:t>//create a link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struct</a:t>
            </a:r>
            <a:r>
              <a:rPr lang="en-US" sz="2800" dirty="0"/>
              <a:t> node *link = (</a:t>
            </a:r>
            <a:r>
              <a:rPr lang="en-US" sz="2800" dirty="0" err="1"/>
              <a:t>struct</a:t>
            </a:r>
            <a:r>
              <a:rPr lang="en-US" sz="2800" dirty="0"/>
              <a:t> node*) </a:t>
            </a:r>
            <a:r>
              <a:rPr lang="en-US" sz="2800" dirty="0" err="1"/>
              <a:t>malloc</a:t>
            </a:r>
            <a:r>
              <a:rPr lang="en-US" sz="2800" dirty="0"/>
              <a:t>(</a:t>
            </a:r>
            <a:r>
              <a:rPr lang="en-US" sz="2800" dirty="0" err="1"/>
              <a:t>sizeof</a:t>
            </a:r>
            <a:r>
              <a:rPr lang="en-US" sz="2800" dirty="0"/>
              <a:t>(</a:t>
            </a:r>
            <a:r>
              <a:rPr lang="en-US" sz="2800" dirty="0" err="1"/>
              <a:t>struct</a:t>
            </a:r>
            <a:r>
              <a:rPr lang="en-US" sz="2800" dirty="0"/>
              <a:t> node));</a:t>
            </a:r>
          </a:p>
          <a:p>
            <a:r>
              <a:rPr lang="en-US" sz="2800" dirty="0"/>
              <a:t>   link-&gt;key = key;</a:t>
            </a:r>
          </a:p>
          <a:p>
            <a:r>
              <a:rPr lang="en-US" sz="2800" dirty="0"/>
              <a:t>   link-&gt;data = data</a:t>
            </a:r>
            <a:r>
              <a:rPr lang="en-US" sz="2800" dirty="0" smtClean="0"/>
              <a:t>;</a:t>
            </a:r>
            <a:r>
              <a:rPr lang="en-US" sz="2800" dirty="0"/>
              <a:t>	</a:t>
            </a:r>
          </a:p>
          <a:p>
            <a:r>
              <a:rPr lang="en-US" sz="2800" dirty="0"/>
              <a:t>   if(</a:t>
            </a:r>
            <a:r>
              <a:rPr lang="en-US" sz="2800" dirty="0" err="1"/>
              <a:t>isEmpty</a:t>
            </a:r>
            <a:r>
              <a:rPr lang="en-US" sz="2800" dirty="0"/>
              <a:t>()) 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   </a:t>
            </a:r>
            <a:r>
              <a:rPr lang="en-US" sz="2800" dirty="0"/>
              <a:t>//make it the last link</a:t>
            </a:r>
          </a:p>
          <a:p>
            <a:r>
              <a:rPr lang="en-US" sz="2800" dirty="0"/>
              <a:t>      last = link;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73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39" y="133541"/>
            <a:ext cx="8534400" cy="573041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Cont</a:t>
            </a:r>
            <a:r>
              <a:rPr lang="en-US" sz="2800" b="1" dirty="0" smtClean="0">
                <a:solidFill>
                  <a:srgbClr val="FFFF00"/>
                </a:solidFill>
              </a:rPr>
              <a:t>….. From previous page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57" y="820881"/>
            <a:ext cx="116394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else</a:t>
            </a:r>
            <a:endParaRPr lang="en-US" sz="2800" dirty="0" smtClean="0"/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  //update first </a:t>
            </a:r>
            <a:r>
              <a:rPr lang="en-US" sz="2800" dirty="0" err="1"/>
              <a:t>prev</a:t>
            </a:r>
            <a:r>
              <a:rPr lang="en-US" sz="2800" dirty="0"/>
              <a:t> link</a:t>
            </a:r>
          </a:p>
          <a:p>
            <a:r>
              <a:rPr lang="en-US" sz="2800" dirty="0"/>
              <a:t>      head-&gt;</a:t>
            </a:r>
            <a:r>
              <a:rPr lang="en-US" sz="2800" dirty="0" err="1"/>
              <a:t>prev</a:t>
            </a:r>
            <a:r>
              <a:rPr lang="en-US" sz="2800" dirty="0"/>
              <a:t> = link;</a:t>
            </a:r>
          </a:p>
          <a:p>
            <a:r>
              <a:rPr lang="en-US" sz="2800" dirty="0"/>
              <a:t>   }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   //point it to old first link</a:t>
            </a:r>
          </a:p>
          <a:p>
            <a:r>
              <a:rPr lang="en-US" sz="2800" dirty="0"/>
              <a:t>   link-&gt;next = head;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   //point first to new first link</a:t>
            </a:r>
          </a:p>
          <a:p>
            <a:r>
              <a:rPr lang="en-US" sz="2800" dirty="0"/>
              <a:t>   head = link;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7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40" y="143932"/>
            <a:ext cx="8534400" cy="8328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Deletion Operation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3" y="800100"/>
            <a:ext cx="116394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Following code demonstrate deletion operation at beginning in a doubly linked list.</a:t>
            </a:r>
          </a:p>
          <a:p>
            <a:r>
              <a:rPr lang="en-US" sz="2800" dirty="0"/>
              <a:t>//delete first item</a:t>
            </a:r>
          </a:p>
          <a:p>
            <a:r>
              <a:rPr lang="en-US" sz="2800" dirty="0" err="1"/>
              <a:t>struct</a:t>
            </a:r>
            <a:r>
              <a:rPr lang="en-US" sz="2800" dirty="0"/>
              <a:t> node* </a:t>
            </a:r>
            <a:r>
              <a:rPr lang="en-US" sz="2800" dirty="0" err="1"/>
              <a:t>deleteFirst</a:t>
            </a:r>
            <a:r>
              <a:rPr lang="en-US" sz="2800" dirty="0"/>
              <a:t>() </a:t>
            </a:r>
            <a:endParaRPr lang="en-US" sz="2800" dirty="0" smtClean="0"/>
          </a:p>
          <a:p>
            <a:r>
              <a:rPr lang="en-US" sz="2800" dirty="0" smtClean="0"/>
              <a:t>{</a:t>
            </a:r>
            <a:r>
              <a:rPr lang="en-US" sz="2800" dirty="0"/>
              <a:t> </a:t>
            </a:r>
          </a:p>
          <a:p>
            <a:r>
              <a:rPr lang="en-US" sz="2800" dirty="0"/>
              <a:t>   //save reference to first link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struct</a:t>
            </a:r>
            <a:r>
              <a:rPr lang="en-US" sz="2800" dirty="0"/>
              <a:t> node *</a:t>
            </a:r>
            <a:r>
              <a:rPr lang="en-US" sz="2800" dirty="0" err="1"/>
              <a:t>tempLink</a:t>
            </a:r>
            <a:r>
              <a:rPr lang="en-US" sz="2800" dirty="0"/>
              <a:t> = head</a:t>
            </a:r>
            <a:r>
              <a:rPr lang="en-US" sz="2800" dirty="0" smtClean="0"/>
              <a:t>;</a:t>
            </a:r>
            <a:r>
              <a:rPr lang="en-US" sz="2800" dirty="0"/>
              <a:t>	</a:t>
            </a:r>
          </a:p>
          <a:p>
            <a:r>
              <a:rPr lang="en-US" sz="2800" dirty="0"/>
              <a:t>   //if only one link</a:t>
            </a:r>
          </a:p>
          <a:p>
            <a:r>
              <a:rPr lang="en-US" sz="2800" dirty="0"/>
              <a:t>   if(head-&gt;next == NULL) </a:t>
            </a:r>
            <a:endParaRPr lang="en-US" sz="2800" dirty="0" smtClean="0"/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   </a:t>
            </a:r>
            <a:r>
              <a:rPr lang="en-US" sz="2800" dirty="0"/>
              <a:t>last = NULL;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   else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39" y="133541"/>
            <a:ext cx="8534400" cy="573041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Cont</a:t>
            </a:r>
            <a:r>
              <a:rPr lang="en-US" sz="2800" b="1" dirty="0" smtClean="0">
                <a:solidFill>
                  <a:srgbClr val="FFFF00"/>
                </a:solidFill>
              </a:rPr>
              <a:t>….. From previous page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57" y="820881"/>
            <a:ext cx="116394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{</a:t>
            </a:r>
          </a:p>
          <a:p>
            <a:r>
              <a:rPr lang="en-US" sz="2800" dirty="0"/>
              <a:t>      head-&gt;next-&gt;</a:t>
            </a:r>
            <a:r>
              <a:rPr lang="en-US" sz="2800" dirty="0" err="1"/>
              <a:t>prev</a:t>
            </a:r>
            <a:r>
              <a:rPr lang="en-US" sz="2800" dirty="0"/>
              <a:t> = NULL;</a:t>
            </a:r>
          </a:p>
          <a:p>
            <a:r>
              <a:rPr lang="en-US" sz="2800" dirty="0"/>
              <a:t>   }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   head = head-&gt;next;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   //return the deleted link</a:t>
            </a:r>
          </a:p>
          <a:p>
            <a:r>
              <a:rPr lang="en-US" sz="2800" dirty="0"/>
              <a:t>   return </a:t>
            </a:r>
            <a:r>
              <a:rPr lang="en-US" sz="2800" dirty="0" err="1"/>
              <a:t>tempLink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72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40" y="143932"/>
            <a:ext cx="8534400" cy="8328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Insertion at End Operation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3" y="800100"/>
            <a:ext cx="116394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Following code demonstrate insertion operation at last position in a doubly linked list.</a:t>
            </a:r>
          </a:p>
          <a:p>
            <a:r>
              <a:rPr lang="en-US" sz="2800" dirty="0"/>
              <a:t>//insert link at the last location</a:t>
            </a:r>
          </a:p>
          <a:p>
            <a:r>
              <a:rPr lang="en-US" sz="2800" dirty="0"/>
              <a:t>void </a:t>
            </a:r>
            <a:r>
              <a:rPr lang="en-US" sz="2800" dirty="0" err="1"/>
              <a:t>insertLast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key, </a:t>
            </a:r>
            <a:r>
              <a:rPr lang="en-US" sz="2800" dirty="0" err="1"/>
              <a:t>int</a:t>
            </a:r>
            <a:r>
              <a:rPr lang="en-US" sz="2800" dirty="0"/>
              <a:t> data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{</a:t>
            </a:r>
            <a:r>
              <a:rPr lang="en-US" sz="2800" dirty="0"/>
              <a:t> </a:t>
            </a:r>
          </a:p>
          <a:p>
            <a:r>
              <a:rPr lang="en-US" sz="2800" dirty="0"/>
              <a:t>   //create a link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struct</a:t>
            </a:r>
            <a:r>
              <a:rPr lang="en-US" sz="2800" dirty="0"/>
              <a:t> node *link = (</a:t>
            </a:r>
            <a:r>
              <a:rPr lang="en-US" sz="2800" dirty="0" err="1"/>
              <a:t>struct</a:t>
            </a:r>
            <a:r>
              <a:rPr lang="en-US" sz="2800" dirty="0"/>
              <a:t> node*) </a:t>
            </a:r>
            <a:r>
              <a:rPr lang="en-US" sz="2800" dirty="0" err="1"/>
              <a:t>malloc</a:t>
            </a:r>
            <a:r>
              <a:rPr lang="en-US" sz="2800" dirty="0"/>
              <a:t>(</a:t>
            </a:r>
            <a:r>
              <a:rPr lang="en-US" sz="2800" dirty="0" err="1"/>
              <a:t>sizeof</a:t>
            </a:r>
            <a:r>
              <a:rPr lang="en-US" sz="2800" dirty="0"/>
              <a:t>(</a:t>
            </a:r>
            <a:r>
              <a:rPr lang="en-US" sz="2800" dirty="0" err="1"/>
              <a:t>struct</a:t>
            </a:r>
            <a:r>
              <a:rPr lang="en-US" sz="2800" dirty="0"/>
              <a:t> node));</a:t>
            </a:r>
          </a:p>
          <a:p>
            <a:r>
              <a:rPr lang="en-US" sz="2800" dirty="0"/>
              <a:t>   link-&gt;key = key;</a:t>
            </a:r>
          </a:p>
          <a:p>
            <a:r>
              <a:rPr lang="en-US" sz="2800" dirty="0"/>
              <a:t>   link-&gt;data = data</a:t>
            </a:r>
            <a:r>
              <a:rPr lang="en-US" sz="2800" dirty="0" smtClean="0"/>
              <a:t>;</a:t>
            </a:r>
            <a:r>
              <a:rPr lang="en-US" sz="2800" dirty="0"/>
              <a:t>	</a:t>
            </a:r>
          </a:p>
          <a:p>
            <a:r>
              <a:rPr lang="en-US" sz="2800" dirty="0"/>
              <a:t>   if(</a:t>
            </a:r>
            <a:r>
              <a:rPr lang="en-US" sz="2800" dirty="0" err="1"/>
              <a:t>isEmpty</a:t>
            </a:r>
            <a:r>
              <a:rPr lang="en-US" sz="2800" dirty="0"/>
              <a:t>()) </a:t>
            </a:r>
            <a:endParaRPr lang="en-US" sz="2800" dirty="0" smtClean="0"/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  //make it the last link</a:t>
            </a:r>
          </a:p>
          <a:p>
            <a:r>
              <a:rPr lang="en-US" sz="2800" dirty="0"/>
              <a:t>      last = link;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98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39" y="133541"/>
            <a:ext cx="8534400" cy="573041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Cont</a:t>
            </a:r>
            <a:r>
              <a:rPr lang="en-US" sz="2800" b="1" dirty="0" smtClean="0">
                <a:solidFill>
                  <a:srgbClr val="FFFF00"/>
                </a:solidFill>
              </a:rPr>
              <a:t>….. From previous page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57" y="820881"/>
            <a:ext cx="116394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Else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    //make link a new last link</a:t>
            </a:r>
          </a:p>
          <a:p>
            <a:r>
              <a:rPr lang="en-US" sz="2800" dirty="0"/>
              <a:t>      last-&gt;next = link;     </a:t>
            </a:r>
          </a:p>
          <a:p>
            <a:r>
              <a:rPr lang="en-US" sz="2800" dirty="0"/>
              <a:t>      //mark old last node as </a:t>
            </a:r>
            <a:r>
              <a:rPr lang="en-US" sz="2800" dirty="0" err="1"/>
              <a:t>prev</a:t>
            </a:r>
            <a:r>
              <a:rPr lang="en-US" sz="2800" dirty="0"/>
              <a:t> of new link</a:t>
            </a:r>
          </a:p>
          <a:p>
            <a:r>
              <a:rPr lang="en-US" sz="2800" dirty="0"/>
              <a:t>      link-&gt;</a:t>
            </a:r>
            <a:r>
              <a:rPr lang="en-US" sz="2800" dirty="0" err="1"/>
              <a:t>prev</a:t>
            </a:r>
            <a:r>
              <a:rPr lang="en-US" sz="2800" dirty="0"/>
              <a:t> = last;</a:t>
            </a:r>
          </a:p>
          <a:p>
            <a:r>
              <a:rPr lang="en-US" sz="2800" dirty="0"/>
              <a:t>   }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   //point last to new last node</a:t>
            </a:r>
          </a:p>
          <a:p>
            <a:r>
              <a:rPr lang="en-US" sz="2800" dirty="0"/>
              <a:t>   last = link;</a:t>
            </a:r>
          </a:p>
          <a:p>
            <a:r>
              <a:rPr lang="en-US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1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384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Double Linked list</vt:lpstr>
      <vt:lpstr>Doubly Linked List Representation</vt:lpstr>
      <vt:lpstr>Basic Operations</vt:lpstr>
      <vt:lpstr>Insertion Operation</vt:lpstr>
      <vt:lpstr>Cont….. From previous page</vt:lpstr>
      <vt:lpstr>Deletion Operation</vt:lpstr>
      <vt:lpstr>Cont….. From previous page</vt:lpstr>
      <vt:lpstr>Insertion at End Operation</vt:lpstr>
      <vt:lpstr>Cont….. From previous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Darling gopi</cp:lastModifiedBy>
  <cp:revision>84</cp:revision>
  <dcterms:created xsi:type="dcterms:W3CDTF">2016-06-08T01:17:39Z</dcterms:created>
  <dcterms:modified xsi:type="dcterms:W3CDTF">2016-06-08T08:30:04Z</dcterms:modified>
</cp:coreProperties>
</file>