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Stack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A </a:t>
            </a:r>
            <a:r>
              <a:rPr lang="en-US" sz="2800" dirty="0"/>
              <a:t>stack is an abstract data type (ADT), commonly used in most programming languages. It is named stack as it behaves like a real-world stack, for example − deck of cards or pile of plates etc.</a:t>
            </a:r>
          </a:p>
        </p:txBody>
      </p:sp>
      <p:pic>
        <p:nvPicPr>
          <p:cNvPr id="4" name="Picture 3" descr="Stack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15" y="3628159"/>
            <a:ext cx="8521770" cy="2211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2594" y="1273834"/>
            <a:ext cx="116394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real-world stack allows operations at one end only. For example, we can place or remove a card or plate from top of the stack only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/>
              <a:t>This feature makes it </a:t>
            </a:r>
            <a:r>
              <a:rPr lang="en-US" sz="2800" b="1" dirty="0">
                <a:solidFill>
                  <a:srgbClr val="FF0000"/>
                </a:solidFill>
              </a:rPr>
              <a:t>LIFO</a:t>
            </a:r>
            <a:r>
              <a:rPr lang="en-US" sz="2800" dirty="0"/>
              <a:t> data structure. LIFO stands for Last-in-first-out. Here, the element which is placed (inserted or added) last, is accessed first. In stack terminology, insertion operation is called </a:t>
            </a:r>
            <a:r>
              <a:rPr lang="en-US" sz="2800" b="1" dirty="0"/>
              <a:t>PUSH</a:t>
            </a:r>
            <a:r>
              <a:rPr lang="en-US" sz="2800" dirty="0"/>
              <a:t> operation and removal operation is called </a:t>
            </a:r>
            <a:r>
              <a:rPr lang="en-US" sz="2800" b="1" dirty="0"/>
              <a:t>POP</a:t>
            </a:r>
            <a:r>
              <a:rPr lang="en-US" sz="2800" dirty="0"/>
              <a:t> operation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38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Stack Representation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A </a:t>
            </a:r>
            <a:r>
              <a:rPr lang="en-US" sz="2800" dirty="0"/>
              <a:t>stack can be implemented by means of Array, Structure, Pointer and Linked-List. Stack can either be a fixed size one or it may have a sense of dynamic resizing.</a:t>
            </a:r>
          </a:p>
        </p:txBody>
      </p:sp>
      <p:pic>
        <p:nvPicPr>
          <p:cNvPr id="5" name="Picture 4" descr="Stack Represent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387" y="3066472"/>
            <a:ext cx="5159086" cy="356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Basic Operations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operations may involve initializing the stack, using it and then de-initializing it. Apart from these basic stuffs, a stack is used for the following two primary operations −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push()</a:t>
            </a:r>
            <a:r>
              <a:rPr lang="en-US" sz="2800" dirty="0"/>
              <a:t> − pushing (storing) an element on the </a:t>
            </a:r>
            <a:r>
              <a:rPr lang="en-US" sz="2800" dirty="0" smtClean="0"/>
              <a:t>stack.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pop</a:t>
            </a:r>
            <a:r>
              <a:rPr lang="en-US" sz="2800" b="1" dirty="0"/>
              <a:t>()</a:t>
            </a:r>
            <a:r>
              <a:rPr lang="en-US" sz="2800" dirty="0"/>
              <a:t> − removing (accessing) an element from the </a:t>
            </a:r>
            <a:r>
              <a:rPr lang="en-US" sz="2800" dirty="0" smtClean="0"/>
              <a:t>stack.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peek</a:t>
            </a:r>
            <a:r>
              <a:rPr lang="en-US" sz="2800" b="1" dirty="0"/>
              <a:t>()</a:t>
            </a:r>
            <a:r>
              <a:rPr lang="en-US" sz="2800" dirty="0"/>
              <a:t> − get the top data element of the stack, without </a:t>
            </a:r>
            <a:r>
              <a:rPr lang="en-US" sz="2800" dirty="0" smtClean="0"/>
              <a:t>removing it.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isFull</a:t>
            </a:r>
            <a:r>
              <a:rPr lang="en-US" sz="2800" b="1" dirty="0"/>
              <a:t>()</a:t>
            </a:r>
            <a:r>
              <a:rPr lang="en-US" sz="2800" dirty="0"/>
              <a:t> − check if stack is </a:t>
            </a:r>
            <a:r>
              <a:rPr lang="en-US" sz="2800" dirty="0" smtClean="0"/>
              <a:t>full.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isEmpty</a:t>
            </a:r>
            <a:r>
              <a:rPr lang="en-US" sz="2800" b="1" dirty="0"/>
              <a:t>()</a:t>
            </a:r>
            <a:r>
              <a:rPr lang="en-US" sz="2800" dirty="0"/>
              <a:t> − check if stack is empty.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0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PUSH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94" y="1215736"/>
            <a:ext cx="116394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process of putting a new data element onto stack is known as </a:t>
            </a:r>
            <a:r>
              <a:rPr lang="en-US" sz="2800" b="1" dirty="0"/>
              <a:t>PUSH</a:t>
            </a:r>
            <a:r>
              <a:rPr lang="en-US" sz="2800" dirty="0"/>
              <a:t> Operation</a:t>
            </a:r>
            <a:r>
              <a:rPr lang="en-US" sz="2800" dirty="0" smtClean="0"/>
              <a:t>.</a:t>
            </a:r>
          </a:p>
          <a:p>
            <a:pPr lvl="0"/>
            <a:endParaRPr lang="en-US" sz="2800" b="1" dirty="0" smtClean="0"/>
          </a:p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Algorithm for PUSH operation</a:t>
            </a:r>
          </a:p>
          <a:p>
            <a:pPr lvl="0"/>
            <a:r>
              <a:rPr lang="en-US" sz="2800" b="1" dirty="0" smtClean="0"/>
              <a:t>Step </a:t>
            </a:r>
            <a:r>
              <a:rPr lang="en-US" sz="2800" b="1" dirty="0"/>
              <a:t>1</a:t>
            </a:r>
            <a:r>
              <a:rPr lang="en-US" sz="2800" dirty="0"/>
              <a:t> − Check if stack is full.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stack is full, produce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stack is not full, increment </a:t>
            </a:r>
            <a:r>
              <a:rPr lang="en-US" sz="2800" b="1" dirty="0"/>
              <a:t>top</a:t>
            </a:r>
            <a:r>
              <a:rPr lang="en-US" sz="2800" dirty="0"/>
              <a:t> to point next empty </a:t>
            </a:r>
            <a:r>
              <a:rPr lang="en-US" sz="2800" dirty="0" smtClean="0"/>
              <a:t>				 			space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4</a:t>
            </a:r>
            <a:r>
              <a:rPr lang="en-US" sz="2800" dirty="0"/>
              <a:t> − Add data element to the stack location, where top is </a:t>
            </a:r>
            <a:r>
              <a:rPr lang="en-US" sz="2800" dirty="0" smtClean="0"/>
              <a:t>						pointing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6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ack Push Ope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08" y="937779"/>
            <a:ext cx="7869213" cy="4839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Pop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94" y="1215736"/>
            <a:ext cx="116394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Accessing </a:t>
            </a:r>
            <a:r>
              <a:rPr lang="en-US" sz="2800" dirty="0"/>
              <a:t>the content while removing it from stack, is known as pop operation. </a:t>
            </a:r>
            <a:r>
              <a:rPr lang="en-US" sz="2800" dirty="0" smtClean="0"/>
              <a:t>In </a:t>
            </a:r>
            <a:r>
              <a:rPr lang="en-US" sz="2800" dirty="0"/>
              <a:t>linked-list implementation, pop() actually removes data element and </a:t>
            </a:r>
            <a:r>
              <a:rPr lang="en-US" sz="2800" dirty="0" smtClean="0"/>
              <a:t>de allocates </a:t>
            </a:r>
            <a:r>
              <a:rPr lang="en-US" sz="2800" dirty="0"/>
              <a:t>memory space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3200" b="1" dirty="0" smtClean="0">
                <a:solidFill>
                  <a:srgbClr val="FFFF00"/>
                </a:solidFill>
              </a:rPr>
              <a:t>Algorithm for POP operation</a:t>
            </a:r>
            <a:endParaRPr lang="en-US" sz="3200" b="1" dirty="0">
              <a:solidFill>
                <a:srgbClr val="FFFF00"/>
              </a:solidFill>
            </a:endParaRPr>
          </a:p>
          <a:p>
            <a:pPr lvl="0"/>
            <a:r>
              <a:rPr lang="en-US" sz="2800" b="1" dirty="0"/>
              <a:t>Step 1</a:t>
            </a:r>
            <a:r>
              <a:rPr lang="en-US" sz="2800" dirty="0"/>
              <a:t> − Check if stack is empty.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stack is empty, produce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stack is not empty, access the data element at which </a:t>
            </a:r>
            <a:r>
              <a:rPr lang="en-US" sz="2800" dirty="0" smtClean="0"/>
              <a:t>					</a:t>
            </a:r>
            <a:r>
              <a:rPr lang="en-US" sz="2800" b="1" dirty="0" smtClean="0"/>
              <a:t>top</a:t>
            </a:r>
            <a:r>
              <a:rPr lang="en-US" sz="2800" dirty="0" smtClean="0"/>
              <a:t> </a:t>
            </a:r>
            <a:r>
              <a:rPr lang="en-US" sz="2800" dirty="0"/>
              <a:t>is pointing.</a:t>
            </a:r>
          </a:p>
          <a:p>
            <a:pPr lvl="0"/>
            <a:r>
              <a:rPr lang="en-US" sz="2800" b="1" dirty="0"/>
              <a:t>Step 4</a:t>
            </a:r>
            <a:r>
              <a:rPr lang="en-US" sz="2800" dirty="0"/>
              <a:t> − Decrease the value of top by 1.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65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ck Pop Oper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92" y="926810"/>
            <a:ext cx="9212509" cy="5172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5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189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Stacks</vt:lpstr>
      <vt:lpstr>Stack</vt:lpstr>
      <vt:lpstr>PowerPoint Presentation</vt:lpstr>
      <vt:lpstr>Stack Representation</vt:lpstr>
      <vt:lpstr>Basic Operations</vt:lpstr>
      <vt:lpstr>PUSH Operation</vt:lpstr>
      <vt:lpstr>PowerPoint Presentation</vt:lpstr>
      <vt:lpstr>Pop Operation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Darling gopi</cp:lastModifiedBy>
  <cp:revision>112</cp:revision>
  <dcterms:created xsi:type="dcterms:W3CDTF">2016-06-08T01:17:39Z</dcterms:created>
  <dcterms:modified xsi:type="dcterms:W3CDTF">2016-06-08T16:26:00Z</dcterms:modified>
</cp:coreProperties>
</file>