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Bubble </a:t>
            </a:r>
            <a:r>
              <a:rPr lang="en-US" smtClean="0"/>
              <a:t>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Bubble sort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Bubble </a:t>
            </a:r>
            <a:r>
              <a:rPr lang="en-US" sz="2800" dirty="0"/>
              <a:t>sort is a simple sorting algorithm. This sorting algorithm is comparison based algorithm in which each pair of adjacent elements is compared and elements are swapped if they are not in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Example for Technique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take an unsorted array for our example.</a:t>
            </a:r>
          </a:p>
        </p:txBody>
      </p:sp>
      <p:pic>
        <p:nvPicPr>
          <p:cNvPr id="4" name="Picture 3" descr="Bubble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2247" y="2268682"/>
            <a:ext cx="4907066" cy="10875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76394" y="3356264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Bubble sort starts with very first two elements, comparing them to check which one is greater.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594" y="5564782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case, value 33 is greater than 14, so it is already in sorted locations. Next, we compare 33 with 27.</a:t>
            </a:r>
          </a:p>
        </p:txBody>
      </p:sp>
      <p:pic>
        <p:nvPicPr>
          <p:cNvPr id="8" name="Picture 7" descr="Bubble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1474" y="4443846"/>
            <a:ext cx="4657021" cy="103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703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…..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4" y="2732810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find that 27 is smaller than 33 and these two values must be swapped.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594" y="5034846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 we compare 33 and 35. We find that both are in already sorted positions.</a:t>
            </a:r>
          </a:p>
        </p:txBody>
      </p:sp>
      <p:pic>
        <p:nvPicPr>
          <p:cNvPr id="9" name="Picture 8" descr="Bubble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2843" y="1149124"/>
            <a:ext cx="6260881" cy="138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Bubble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39" y="3787133"/>
            <a:ext cx="4441678" cy="98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Bubble Sor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3002" y="3789028"/>
            <a:ext cx="4433127" cy="982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668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…..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4" y="2485699"/>
            <a:ext cx="1163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 we move to next two values, 35 and 10.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331" y="4511624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swap these values. We find that we reach at the end of the array. After one iteration the array should look like this </a:t>
            </a:r>
          </a:p>
        </p:txBody>
      </p:sp>
      <p:pic>
        <p:nvPicPr>
          <p:cNvPr id="8" name="Picture 7" descr="Bubble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3687" y="1215736"/>
            <a:ext cx="4587989" cy="101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Bubble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594" y="3262019"/>
            <a:ext cx="4587989" cy="101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Bubble Sor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7920" y="3262018"/>
            <a:ext cx="4496145" cy="99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Bubble Sor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74" y="5514887"/>
            <a:ext cx="3762739" cy="83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Bubble Sort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0720" y="5526103"/>
            <a:ext cx="3712129" cy="822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377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…..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4" y="1276108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Notice that after each iteration, at least one value moves at the end.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594" y="3358233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when there's no swap required, bubble sorts learns that array is completely sorted.</a:t>
            </a:r>
          </a:p>
        </p:txBody>
      </p:sp>
      <p:pic>
        <p:nvPicPr>
          <p:cNvPr id="10" name="Picture 9" descr="Bubble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828" y="2230216"/>
            <a:ext cx="3750643" cy="83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Bubble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828" y="4609080"/>
            <a:ext cx="3750643" cy="831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707188" y="5536860"/>
            <a:ext cx="1163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we should look into some practical aspects of bubble sort.</a:t>
            </a:r>
          </a:p>
        </p:txBody>
      </p:sp>
    </p:spTree>
    <p:extLst>
      <p:ext uri="{BB962C8B-B14F-4D97-AF65-F5344CB8AC3E}">
        <p14:creationId xmlns:p14="http://schemas.microsoft.com/office/powerpoint/2010/main" xmlns="" val="30735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143932"/>
            <a:ext cx="8534400" cy="83281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Program For bubble short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4" y="976745"/>
            <a:ext cx="116394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int</a:t>
            </a:r>
            <a:r>
              <a:rPr lang="en-US" sz="2800" dirty="0"/>
              <a:t> data[100],</a:t>
            </a:r>
            <a:r>
              <a:rPr lang="en-US" sz="2800" dirty="0" err="1"/>
              <a:t>i,n,step,temp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("Enter the number of elements to be sorted: ");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scanf</a:t>
            </a:r>
            <a:r>
              <a:rPr lang="en-US" sz="2800" dirty="0"/>
              <a:t>("%</a:t>
            </a:r>
            <a:r>
              <a:rPr lang="en-US" sz="2800" dirty="0" err="1"/>
              <a:t>d",&amp;n</a:t>
            </a:r>
            <a:r>
              <a:rPr lang="en-US" sz="2800" dirty="0"/>
              <a:t>);</a:t>
            </a:r>
          </a:p>
          <a:p>
            <a:r>
              <a:rPr lang="en-US" sz="2800" dirty="0"/>
              <a:t>    for(</a:t>
            </a:r>
            <a:r>
              <a:rPr lang="en-US" sz="2800" dirty="0" err="1"/>
              <a:t>i</a:t>
            </a:r>
            <a:r>
              <a:rPr lang="en-US" sz="2800" dirty="0"/>
              <a:t>=0;i&lt;n;++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r>
              <a:rPr lang="en-US" sz="2800" dirty="0"/>
              <a:t>    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printf</a:t>
            </a:r>
            <a:r>
              <a:rPr lang="en-US" sz="2800" dirty="0"/>
              <a:t>("%d. Enter element: ",i+1);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scanf</a:t>
            </a:r>
            <a:r>
              <a:rPr lang="en-US" sz="2800" dirty="0"/>
              <a:t>("%</a:t>
            </a:r>
            <a:r>
              <a:rPr lang="en-US" sz="2800" dirty="0" err="1"/>
              <a:t>d",&amp;data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]);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for(step=0;step&lt;n-1;++step)</a:t>
            </a:r>
          </a:p>
          <a:p>
            <a:r>
              <a:rPr lang="en-US" sz="2800" dirty="0"/>
              <a:t>    for(</a:t>
            </a:r>
            <a:r>
              <a:rPr lang="en-US" sz="2800" dirty="0" err="1"/>
              <a:t>i</a:t>
            </a:r>
            <a:r>
              <a:rPr lang="en-US" sz="2800" dirty="0"/>
              <a:t>=0;i&lt;n-step-1;++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r>
              <a:rPr lang="en-U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18829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67" y="0"/>
            <a:ext cx="8534400" cy="83281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Conti…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61" y="665018"/>
            <a:ext cx="116394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</a:p>
          <a:p>
            <a:r>
              <a:rPr lang="en-US" sz="2800" dirty="0"/>
              <a:t>        if(data[</a:t>
            </a:r>
            <a:r>
              <a:rPr lang="en-US" sz="2800" dirty="0" err="1"/>
              <a:t>i</a:t>
            </a:r>
            <a:r>
              <a:rPr lang="en-US" sz="2800" dirty="0"/>
              <a:t>]&gt;data[i+1])   /* To sort in descending order, change &gt; to &lt; in this line. */</a:t>
            </a:r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     temp=data[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</a:p>
          <a:p>
            <a:r>
              <a:rPr lang="en-US" sz="2800" dirty="0"/>
              <a:t>            data[</a:t>
            </a:r>
            <a:r>
              <a:rPr lang="en-US" sz="2800" dirty="0" err="1"/>
              <a:t>i</a:t>
            </a:r>
            <a:r>
              <a:rPr lang="en-US" sz="2800" dirty="0"/>
              <a:t>]=data[i+1];</a:t>
            </a:r>
          </a:p>
          <a:p>
            <a:r>
              <a:rPr lang="en-US" sz="2800" dirty="0"/>
              <a:t>            data[i+1]=temp;</a:t>
            </a:r>
          </a:p>
          <a:p>
            <a:r>
              <a:rPr lang="en-US" sz="2800" dirty="0"/>
              <a:t>        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("In ascending order: ");</a:t>
            </a:r>
          </a:p>
          <a:p>
            <a:r>
              <a:rPr lang="en-US" sz="2800" dirty="0"/>
              <a:t>    for(</a:t>
            </a:r>
            <a:r>
              <a:rPr lang="en-US" sz="2800" dirty="0" err="1"/>
              <a:t>i</a:t>
            </a:r>
            <a:r>
              <a:rPr lang="en-US" sz="2800" dirty="0"/>
              <a:t>=0;i&lt;n;++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printf</a:t>
            </a:r>
            <a:r>
              <a:rPr lang="en-US" sz="2800" dirty="0"/>
              <a:t>("%d  ",data[</a:t>
            </a:r>
            <a:r>
              <a:rPr lang="en-US" sz="2800" dirty="0" err="1"/>
              <a:t>i</a:t>
            </a:r>
            <a:r>
              <a:rPr lang="en-US" sz="2800" dirty="0"/>
              <a:t>]);</a:t>
            </a:r>
          </a:p>
          <a:p>
            <a:r>
              <a:rPr lang="en-US" sz="2800" dirty="0"/>
              <a:t>    return 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0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326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Bubble Sort</vt:lpstr>
      <vt:lpstr>Bubble sort </vt:lpstr>
      <vt:lpstr>Example for Technique</vt:lpstr>
      <vt:lpstr>Cont…..</vt:lpstr>
      <vt:lpstr>Cont…..</vt:lpstr>
      <vt:lpstr>Cont…..</vt:lpstr>
      <vt:lpstr>Program For bubble short</vt:lpstr>
      <vt:lpstr>Conti…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158</cp:revision>
  <dcterms:created xsi:type="dcterms:W3CDTF">2016-06-08T01:17:39Z</dcterms:created>
  <dcterms:modified xsi:type="dcterms:W3CDTF">2017-12-11T12:04:14Z</dcterms:modified>
</cp:coreProperties>
</file>