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7989761-774A-4372-A1C7-F3D4E775699C}" type="datetimeFigureOut">
              <a:rPr lang="ta-IN" smtClean="0"/>
              <a:pPr/>
              <a:t>11-06-2017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657DD91-BF87-4D10-A8E9-71BB3767E8B9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Data Structure in C++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structures</a:t>
            </a:r>
            <a:r>
              <a:rPr lang="en-US" dirty="0" smtClean="0"/>
              <a:t> are used to store data in a computer in an organized form. In C++ language Different types of data structures are; Array, Stack, Queue, Linked List, Tree.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Array: </a:t>
            </a:r>
            <a:r>
              <a:rPr lang="en-US" dirty="0" smtClean="0"/>
              <a:t>Array is collection of similar data type, you can insert and deleted element form array without follow any order.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Stack: </a:t>
            </a:r>
            <a:r>
              <a:rPr lang="en-US" dirty="0" smtClean="0"/>
              <a:t>Stack work on the basis of Last-In-First-Out (LIFO). Last entered element removed first.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Queue: </a:t>
            </a:r>
            <a:r>
              <a:rPr lang="en-US" dirty="0" smtClean="0"/>
              <a:t>Queue work on the basis of First-In-First-Out (FIFO). First entered element removed first.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Linked List: </a:t>
            </a:r>
            <a:r>
              <a:rPr lang="en-US" dirty="0" smtClean="0"/>
              <a:t>Linked list is the collection of node, Here you can insert and delete data in any order.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Tree: </a:t>
            </a:r>
            <a:r>
              <a:rPr lang="en-US" dirty="0" smtClean="0"/>
              <a:t>Stores data in a non linear form with one root node and sub nodes.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 of data structures.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the help of Data Structure you can design following application and Data Structure are used in these fields.</a:t>
            </a:r>
          </a:p>
          <a:p>
            <a:r>
              <a:rPr lang="en-US" dirty="0" smtClean="0"/>
              <a:t>Compiler Design</a:t>
            </a:r>
          </a:p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Database Management System</a:t>
            </a:r>
          </a:p>
          <a:p>
            <a:r>
              <a:rPr lang="en-US" dirty="0" smtClean="0"/>
              <a:t>Statistical analysis package</a:t>
            </a:r>
          </a:p>
          <a:p>
            <a:r>
              <a:rPr lang="en-US" dirty="0" smtClean="0"/>
              <a:t>Numerical Analysis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Artificial Intelligence</a:t>
            </a:r>
          </a:p>
          <a:p>
            <a:pPr>
              <a:buNone/>
            </a:pPr>
            <a:endParaRPr lang="en-US" dirty="0" smtClean="0"/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</TotalTime>
  <Words>191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Data Structure in C++</vt:lpstr>
      <vt:lpstr>Data Structures</vt:lpstr>
      <vt:lpstr>Array</vt:lpstr>
      <vt:lpstr>Stack</vt:lpstr>
      <vt:lpstr>Queue</vt:lpstr>
      <vt:lpstr>Linked List</vt:lpstr>
      <vt:lpstr>Tree</vt:lpstr>
      <vt:lpstr>Application of data structures.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in C++</dc:title>
  <dc:creator>user</dc:creator>
  <cp:lastModifiedBy>user</cp:lastModifiedBy>
  <cp:revision>3</cp:revision>
  <dcterms:created xsi:type="dcterms:W3CDTF">2017-06-08T09:34:11Z</dcterms:created>
  <dcterms:modified xsi:type="dcterms:W3CDTF">2017-06-11T06:17:20Z</dcterms:modified>
</cp:coreProperties>
</file>