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Doubly Linked List Representation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3913125"/>
            <a:ext cx="11639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Doubly </a:t>
            </a:r>
            <a:r>
              <a:rPr lang="en-US" sz="2800" dirty="0" smtClean="0"/>
              <a:t>Linked List </a:t>
            </a:r>
            <a:r>
              <a:rPr lang="en-US" sz="2800" dirty="0"/>
              <a:t>contains an link element called first and </a:t>
            </a:r>
            <a:r>
              <a:rPr lang="en-US" sz="2800" dirty="0" smtClean="0"/>
              <a:t>last.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Link carries a data field(s) and a Link Field called </a:t>
            </a:r>
            <a:r>
              <a:rPr lang="en-US" sz="2800" dirty="0" smtClean="0"/>
              <a:t>next.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Link is linked with its next link using its next </a:t>
            </a:r>
            <a:r>
              <a:rPr lang="en-US" sz="2800" dirty="0" smtClean="0"/>
              <a:t>link.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Link is linked with its previous link using its </a:t>
            </a:r>
            <a:r>
              <a:rPr lang="en-US" sz="2800" dirty="0" smtClean="0"/>
              <a:t>previous link.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Last </a:t>
            </a:r>
            <a:r>
              <a:rPr lang="en-US" sz="2800" dirty="0"/>
              <a:t>Link carries a Link as null to mark the end of the list.</a:t>
            </a:r>
          </a:p>
        </p:txBody>
      </p:sp>
      <p:pic>
        <p:nvPicPr>
          <p:cNvPr id="8" name="Picture 7" descr="Doubly Linked Li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949" y="1330036"/>
            <a:ext cx="10885714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Basic Operations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603" y="1512825"/>
            <a:ext cx="116394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are the basic operations supported by an list.</a:t>
            </a:r>
          </a:p>
          <a:p>
            <a:pPr lvl="0"/>
            <a:endParaRPr lang="en-US" sz="2800" b="1" dirty="0" smtClean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Insertion</a:t>
            </a:r>
            <a:r>
              <a:rPr lang="en-US" sz="2800" dirty="0" smtClean="0"/>
              <a:t> </a:t>
            </a:r>
            <a:r>
              <a:rPr lang="en-US" sz="2800" dirty="0"/>
              <a:t>− add an element at the beginning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Deletion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delete an element at the beginning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Insert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add an element in the end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Delete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delete an element from the end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Insert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After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add an element after an item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Delete</a:t>
            </a:r>
            <a:r>
              <a:rPr lang="en-US" sz="2800" dirty="0" smtClean="0"/>
              <a:t> </a:t>
            </a:r>
            <a:r>
              <a:rPr lang="en-US" sz="2800" dirty="0"/>
              <a:t>− delete an element from the list using </a:t>
            </a:r>
            <a:r>
              <a:rPr lang="en-US" sz="2800" dirty="0" smtClean="0"/>
              <a:t>key.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Display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forward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displaying complete list in forward </a:t>
            </a:r>
            <a:r>
              <a:rPr lang="en-US" sz="2800" dirty="0" smtClean="0"/>
              <a:t>manner.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Display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backward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displaying complete list in backward </a:t>
            </a:r>
            <a:r>
              <a:rPr lang="en-US" sz="2800" dirty="0" smtClean="0"/>
              <a:t>manner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565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183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Double Linked list</vt:lpstr>
      <vt:lpstr>Doubly Linked List Representation</vt:lpstr>
      <vt:lpstr>Basic Operations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86</cp:revision>
  <dcterms:created xsi:type="dcterms:W3CDTF">2016-06-08T01:17:39Z</dcterms:created>
  <dcterms:modified xsi:type="dcterms:W3CDTF">2017-06-11T07:13:44Z</dcterms:modified>
</cp:coreProperties>
</file>