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5796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1829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63720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3333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8168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480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8809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9400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70572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1054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03569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9465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266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61130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255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8171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0049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6/11/2017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3192921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Circular Linked list</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s.r.zameer</a:t>
            </a:r>
            <a:endParaRPr lang="en-US" dirty="0"/>
          </a:p>
        </p:txBody>
      </p:sp>
    </p:spTree>
    <p:extLst>
      <p:ext uri="{BB962C8B-B14F-4D97-AF65-F5344CB8AC3E}">
        <p14:creationId xmlns:p14="http://schemas.microsoft.com/office/powerpoint/2010/main" xmlns="" val="1795716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smtClean="0">
                <a:solidFill>
                  <a:srgbClr val="FFFF00"/>
                </a:solidFill>
              </a:rPr>
              <a:t>Circular Linked List</a:t>
            </a:r>
            <a:endParaRPr lang="en-US" sz="4400" dirty="0">
              <a:solidFill>
                <a:srgbClr val="FFFF00"/>
              </a:solidFill>
            </a:endParaRPr>
          </a:p>
        </p:txBody>
      </p:sp>
      <p:sp>
        <p:nvSpPr>
          <p:cNvPr id="7" name="TextBox 6"/>
          <p:cNvSpPr txBox="1"/>
          <p:nvPr/>
        </p:nvSpPr>
        <p:spPr>
          <a:xfrm>
            <a:off x="476394" y="1585561"/>
            <a:ext cx="11639406" cy="1815882"/>
          </a:xfrm>
          <a:prstGeom prst="rect">
            <a:avLst/>
          </a:prstGeom>
          <a:noFill/>
        </p:spPr>
        <p:txBody>
          <a:bodyPr wrap="square" rtlCol="0">
            <a:spAutoFit/>
          </a:bodyPr>
          <a:lstStyle/>
          <a:p>
            <a:r>
              <a:rPr lang="en-US" sz="2800" dirty="0" smtClean="0"/>
              <a:t>			Circular </a:t>
            </a:r>
            <a:r>
              <a:rPr lang="en-US" sz="2800" dirty="0"/>
              <a:t>Linked List is a variation of Linked list in which first element points to last element and last element points to first element. Both Singly Linked List and Doubly Linked List can be made into as circular linked list.</a:t>
            </a:r>
          </a:p>
        </p:txBody>
      </p:sp>
    </p:spTree>
    <p:extLst>
      <p:ext uri="{BB962C8B-B14F-4D97-AF65-F5344CB8AC3E}">
        <p14:creationId xmlns:p14="http://schemas.microsoft.com/office/powerpoint/2010/main" xmlns="" val="176973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Singly Linked List as Circular</a:t>
            </a:r>
            <a:endParaRPr lang="en-US" sz="4400" dirty="0">
              <a:solidFill>
                <a:srgbClr val="FFFF00"/>
              </a:solidFill>
            </a:endParaRPr>
          </a:p>
        </p:txBody>
      </p:sp>
      <p:sp>
        <p:nvSpPr>
          <p:cNvPr id="7" name="TextBox 6"/>
          <p:cNvSpPr txBox="1"/>
          <p:nvPr/>
        </p:nvSpPr>
        <p:spPr>
          <a:xfrm>
            <a:off x="476394" y="1585561"/>
            <a:ext cx="11639406" cy="954107"/>
          </a:xfrm>
          <a:prstGeom prst="rect">
            <a:avLst/>
          </a:prstGeom>
          <a:noFill/>
        </p:spPr>
        <p:txBody>
          <a:bodyPr wrap="square" rtlCol="0">
            <a:spAutoFit/>
          </a:bodyPr>
          <a:lstStyle/>
          <a:p>
            <a:r>
              <a:rPr lang="en-US" sz="2800" dirty="0"/>
              <a:t>In singly linked list, the next pointer of the last node points to the first node.</a:t>
            </a:r>
          </a:p>
        </p:txBody>
      </p:sp>
      <p:pic>
        <p:nvPicPr>
          <p:cNvPr id="4" name="Picture 3" descr="Singly Linked List as Circular Linked List"/>
          <p:cNvPicPr/>
          <p:nvPr/>
        </p:nvPicPr>
        <p:blipFill>
          <a:blip r:embed="rId2">
            <a:extLst>
              <a:ext uri="{28A0092B-C50C-407E-A947-70E740481C1C}">
                <a14:useLocalDpi xmlns:a14="http://schemas.microsoft.com/office/drawing/2010/main" xmlns="" val="0"/>
              </a:ext>
            </a:extLst>
          </a:blip>
          <a:srcRect/>
          <a:stretch>
            <a:fillRect/>
          </a:stretch>
        </p:blipFill>
        <p:spPr bwMode="auto">
          <a:xfrm>
            <a:off x="775855" y="2758496"/>
            <a:ext cx="10577458" cy="1751157"/>
          </a:xfrm>
          <a:prstGeom prst="rect">
            <a:avLst/>
          </a:prstGeom>
          <a:noFill/>
          <a:ln>
            <a:noFill/>
          </a:ln>
        </p:spPr>
      </p:pic>
    </p:spTree>
    <p:extLst>
      <p:ext uri="{BB962C8B-B14F-4D97-AF65-F5344CB8AC3E}">
        <p14:creationId xmlns:p14="http://schemas.microsoft.com/office/powerpoint/2010/main" xmlns="" val="987738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Doubly Linked List as Circular</a:t>
            </a:r>
            <a:endParaRPr lang="en-US" sz="4400" dirty="0">
              <a:solidFill>
                <a:srgbClr val="FFFF00"/>
              </a:solidFill>
            </a:endParaRPr>
          </a:p>
        </p:txBody>
      </p:sp>
      <p:sp>
        <p:nvSpPr>
          <p:cNvPr id="7" name="TextBox 6"/>
          <p:cNvSpPr txBox="1"/>
          <p:nvPr/>
        </p:nvSpPr>
        <p:spPr>
          <a:xfrm>
            <a:off x="476394" y="1585561"/>
            <a:ext cx="11639406" cy="1384995"/>
          </a:xfrm>
          <a:prstGeom prst="rect">
            <a:avLst/>
          </a:prstGeom>
          <a:noFill/>
        </p:spPr>
        <p:txBody>
          <a:bodyPr wrap="square" rtlCol="0">
            <a:spAutoFit/>
          </a:bodyPr>
          <a:lstStyle/>
          <a:p>
            <a:r>
              <a:rPr lang="en-US" sz="2800" dirty="0" smtClean="0"/>
              <a:t>		In </a:t>
            </a:r>
            <a:r>
              <a:rPr lang="en-US" sz="2800" dirty="0"/>
              <a:t>doubly linked list, the next pointer of the last node points to the first node and the previous pointer of the first node points to the last node making the circular in both directions.</a:t>
            </a:r>
          </a:p>
        </p:txBody>
      </p:sp>
      <p:pic>
        <p:nvPicPr>
          <p:cNvPr id="5" name="Picture 4" descr="Doubly Linked List as Circular Linked List"/>
          <p:cNvPicPr/>
          <p:nvPr/>
        </p:nvPicPr>
        <p:blipFill>
          <a:blip r:embed="rId2">
            <a:extLst>
              <a:ext uri="{28A0092B-C50C-407E-A947-70E740481C1C}">
                <a14:useLocalDpi xmlns:a14="http://schemas.microsoft.com/office/drawing/2010/main" xmlns="" val="0"/>
              </a:ext>
            </a:extLst>
          </a:blip>
          <a:srcRect/>
          <a:stretch>
            <a:fillRect/>
          </a:stretch>
        </p:blipFill>
        <p:spPr bwMode="auto">
          <a:xfrm>
            <a:off x="682336" y="3340381"/>
            <a:ext cx="10975886" cy="1792728"/>
          </a:xfrm>
          <a:prstGeom prst="rect">
            <a:avLst/>
          </a:prstGeom>
          <a:noFill/>
          <a:ln>
            <a:noFill/>
          </a:ln>
        </p:spPr>
      </p:pic>
    </p:spTree>
    <p:extLst>
      <p:ext uri="{BB962C8B-B14F-4D97-AF65-F5344CB8AC3E}">
        <p14:creationId xmlns:p14="http://schemas.microsoft.com/office/powerpoint/2010/main" xmlns="" val="1033139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Basic Operations</a:t>
            </a:r>
            <a:endParaRPr lang="en-US" sz="4400" dirty="0">
              <a:solidFill>
                <a:srgbClr val="FFFF00"/>
              </a:solidFill>
            </a:endParaRPr>
          </a:p>
        </p:txBody>
      </p:sp>
      <p:sp>
        <p:nvSpPr>
          <p:cNvPr id="7" name="TextBox 6"/>
          <p:cNvSpPr txBox="1"/>
          <p:nvPr/>
        </p:nvSpPr>
        <p:spPr>
          <a:xfrm>
            <a:off x="476394" y="1585561"/>
            <a:ext cx="11639406" cy="2246769"/>
          </a:xfrm>
          <a:prstGeom prst="rect">
            <a:avLst/>
          </a:prstGeom>
          <a:noFill/>
        </p:spPr>
        <p:txBody>
          <a:bodyPr wrap="square" rtlCol="0">
            <a:spAutoFit/>
          </a:bodyPr>
          <a:lstStyle/>
          <a:p>
            <a:r>
              <a:rPr lang="en-US" sz="2800" dirty="0"/>
              <a:t>Following are the important operations supported by a circular list.</a:t>
            </a:r>
          </a:p>
          <a:p>
            <a:pPr lvl="0"/>
            <a:endParaRPr lang="en-US" sz="2800" b="1" dirty="0" smtClean="0"/>
          </a:p>
          <a:p>
            <a:pPr marL="457200" lvl="0" indent="-457200">
              <a:buFont typeface="Arial" panose="020B0604020202020204" pitchFamily="34" charset="0"/>
              <a:buChar char="•"/>
            </a:pPr>
            <a:r>
              <a:rPr lang="en-US" sz="2800" b="1" dirty="0" smtClean="0">
                <a:solidFill>
                  <a:schemeClr val="accent6">
                    <a:lumMod val="60000"/>
                    <a:lumOff val="40000"/>
                  </a:schemeClr>
                </a:solidFill>
              </a:rPr>
              <a:t>insert</a:t>
            </a:r>
            <a:r>
              <a:rPr lang="en-US" sz="2800" dirty="0" smtClean="0">
                <a:solidFill>
                  <a:schemeClr val="accent6">
                    <a:lumMod val="60000"/>
                    <a:lumOff val="40000"/>
                  </a:schemeClr>
                </a:solidFill>
              </a:rPr>
              <a:t> </a:t>
            </a:r>
            <a:r>
              <a:rPr lang="en-US" sz="2800" dirty="0"/>
              <a:t>− insert an element in the start of the </a:t>
            </a:r>
            <a:r>
              <a:rPr lang="en-US" sz="2800" dirty="0" smtClean="0"/>
              <a:t>list.</a:t>
            </a:r>
          </a:p>
          <a:p>
            <a:pPr marL="457200" lvl="0" indent="-457200">
              <a:buFont typeface="Arial" panose="020B0604020202020204" pitchFamily="34" charset="0"/>
              <a:buChar char="•"/>
            </a:pPr>
            <a:r>
              <a:rPr lang="en-US" sz="2800" b="1" dirty="0" smtClean="0">
                <a:solidFill>
                  <a:schemeClr val="accent6">
                    <a:lumMod val="60000"/>
                    <a:lumOff val="40000"/>
                  </a:schemeClr>
                </a:solidFill>
              </a:rPr>
              <a:t>delete</a:t>
            </a:r>
            <a:r>
              <a:rPr lang="en-US" sz="2800" dirty="0" smtClean="0"/>
              <a:t> </a:t>
            </a:r>
            <a:r>
              <a:rPr lang="en-US" sz="2800" dirty="0"/>
              <a:t>− insert an element from the start of the </a:t>
            </a:r>
            <a:r>
              <a:rPr lang="en-US" sz="2800" dirty="0" smtClean="0"/>
              <a:t>list.</a:t>
            </a:r>
          </a:p>
          <a:p>
            <a:pPr marL="457200" lvl="0" indent="-457200">
              <a:buFont typeface="Arial" panose="020B0604020202020204" pitchFamily="34" charset="0"/>
              <a:buChar char="•"/>
            </a:pPr>
            <a:r>
              <a:rPr lang="en-US" sz="2800" b="1" dirty="0" smtClean="0">
                <a:solidFill>
                  <a:schemeClr val="accent6">
                    <a:lumMod val="60000"/>
                    <a:lumOff val="40000"/>
                  </a:schemeClr>
                </a:solidFill>
              </a:rPr>
              <a:t>display</a:t>
            </a:r>
            <a:r>
              <a:rPr lang="en-US" sz="2800" dirty="0" smtClean="0"/>
              <a:t> </a:t>
            </a:r>
            <a:r>
              <a:rPr lang="en-US" sz="2800" dirty="0"/>
              <a:t>− display the list.</a:t>
            </a:r>
          </a:p>
        </p:txBody>
      </p:sp>
    </p:spTree>
    <p:extLst>
      <p:ext uri="{BB962C8B-B14F-4D97-AF65-F5344CB8AC3E}">
        <p14:creationId xmlns:p14="http://schemas.microsoft.com/office/powerpoint/2010/main" xmlns="" val="3566288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89</TotalTime>
  <Words>80</Words>
  <Application>Microsoft Office PowerPoint</Application>
  <PresentationFormat>Custom</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Circular Linked list</vt:lpstr>
      <vt:lpstr>Circular Linked List</vt:lpstr>
      <vt:lpstr>Singly Linked List as Circular</vt:lpstr>
      <vt:lpstr>Doubly Linked List as Circular</vt:lpstr>
      <vt:lpstr>Basic Operations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Darling gopi</dc:creator>
  <cp:lastModifiedBy>user</cp:lastModifiedBy>
  <cp:revision>97</cp:revision>
  <dcterms:created xsi:type="dcterms:W3CDTF">2016-06-08T01:17:39Z</dcterms:created>
  <dcterms:modified xsi:type="dcterms:W3CDTF">2017-06-11T07:14:46Z</dcterms:modified>
</cp:coreProperties>
</file>