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C9F9013-BE97-4F09-9B13-F749DA83112E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ADB2F06-B09C-4F0F-BE47-B3528EEB5FD2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Array in Data Structure in C++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Array in Data Structure in C++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collection of similar data type value in a single variable. An array is a derived data type in C++, which is constructed from fundamental data type of C++ language.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457200"/>
            <a:ext cx="6477000" cy="8682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800" b="1" dirty="0" smtClean="0">
                <a:solidFill>
                  <a:schemeClr val="tx2"/>
                </a:solidFill>
              </a:rPr>
              <a:t>Basic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5700" b="1" dirty="0" smtClean="0">
                <a:solidFill>
                  <a:schemeClr val="tx2"/>
                </a:solidFill>
              </a:rPr>
              <a:t>operations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5700" b="1" dirty="0" smtClean="0">
                <a:solidFill>
                  <a:schemeClr val="tx2"/>
                </a:solidFill>
              </a:rPr>
              <a:t>on array</a:t>
            </a:r>
            <a:endParaRPr lang="en-US" sz="57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645" y="1600200"/>
            <a:ext cx="78913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Following are the basic operations supported by an array</a:t>
            </a:r>
            <a:r>
              <a:rPr lang="en-US" sz="2800" dirty="0" smtClean="0"/>
              <a:t>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Traverse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− print all the array elements one by one.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Insertion</a:t>
            </a:r>
            <a:r>
              <a:rPr lang="en-US" sz="2800" dirty="0"/>
              <a:t> − add an element at given index.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Deletion</a:t>
            </a:r>
            <a:r>
              <a:rPr lang="en-US" sz="2800" dirty="0"/>
              <a:t> − delete an element at given index.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Search</a:t>
            </a:r>
            <a:r>
              <a:rPr lang="en-US" sz="2800" dirty="0"/>
              <a:t> − search an element using given index or by value.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Update</a:t>
            </a:r>
            <a:r>
              <a:rPr lang="en-US" sz="2800" dirty="0"/>
              <a:t> − update an element at given index.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4242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</TotalTime>
  <Words>118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Array in Data Structure in C++</vt:lpstr>
      <vt:lpstr>Array in Data Structure in C++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in Data Structure in C++</dc:title>
  <dc:creator>user</dc:creator>
  <cp:lastModifiedBy>user</cp:lastModifiedBy>
  <cp:revision>3</cp:revision>
  <dcterms:created xsi:type="dcterms:W3CDTF">2017-06-08T09:40:24Z</dcterms:created>
  <dcterms:modified xsi:type="dcterms:W3CDTF">2017-06-11T06:18:21Z</dcterms:modified>
</cp:coreProperties>
</file>