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796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829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72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33331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168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80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809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4002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572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054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569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46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6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130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5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171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049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1929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s.r.zameer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57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Notation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way to write arithmetic expression is known as </a:t>
            </a:r>
            <a:r>
              <a:rPr lang="en-US" sz="2800" b="1" dirty="0"/>
              <a:t>notation</a:t>
            </a:r>
            <a:r>
              <a:rPr lang="en-US" sz="2800" dirty="0"/>
              <a:t>. An arithmetic expression can be written in three different but equivalent notations, i.e., without changing the essence or output of expression. These notations </a:t>
            </a:r>
            <a:r>
              <a:rPr lang="en-US" sz="2800" dirty="0" smtClean="0"/>
              <a:t>are</a:t>
            </a:r>
            <a:endParaRPr lang="en-US" sz="2800" dirty="0"/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/>
              <a:t>Infix </a:t>
            </a:r>
            <a:r>
              <a:rPr lang="en-US" sz="2800" dirty="0" smtClean="0"/>
              <a:t>Notation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Prefix </a:t>
            </a:r>
            <a:r>
              <a:rPr lang="en-US" sz="2800" dirty="0"/>
              <a:t>(Polish) </a:t>
            </a:r>
            <a:r>
              <a:rPr lang="en-US" sz="2800" dirty="0" smtClean="0"/>
              <a:t>Notation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Postfix </a:t>
            </a:r>
            <a:r>
              <a:rPr lang="en-US" sz="2800" dirty="0"/>
              <a:t>(Reverse-Polish) Notation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769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Infix Notation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	We </a:t>
            </a:r>
            <a:r>
              <a:rPr lang="en-US" sz="2800" dirty="0"/>
              <a:t>write expression in </a:t>
            </a:r>
            <a:r>
              <a:rPr lang="en-US" sz="2800" b="1" dirty="0"/>
              <a:t>infix</a:t>
            </a:r>
            <a:r>
              <a:rPr lang="en-US" sz="2800" dirty="0"/>
              <a:t> notation, e.g. </a:t>
            </a:r>
            <a:r>
              <a:rPr lang="en-US" sz="2800" b="1" dirty="0" err="1"/>
              <a:t>a-b+c</a:t>
            </a:r>
            <a:r>
              <a:rPr lang="en-US" sz="2800" dirty="0"/>
              <a:t>, where operators are used </a:t>
            </a:r>
            <a:r>
              <a:rPr lang="en-US" sz="2800" b="1" dirty="0"/>
              <a:t>in</a:t>
            </a:r>
            <a:r>
              <a:rPr lang="en-US" sz="2800" dirty="0"/>
              <a:t>-between operands. It is easy for us humans to read, write and speak in infix notation but the same does not go well with computing devices.</a:t>
            </a:r>
          </a:p>
        </p:txBody>
      </p:sp>
    </p:spTree>
    <p:extLst>
      <p:ext uri="{BB962C8B-B14F-4D97-AF65-F5344CB8AC3E}">
        <p14:creationId xmlns:p14="http://schemas.microsoft.com/office/powerpoint/2010/main" xmlns="" val="36411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Prefix</a:t>
            </a:r>
            <a:r>
              <a:rPr lang="en-US" sz="4400" b="1" dirty="0" smtClean="0">
                <a:solidFill>
                  <a:srgbClr val="FFFF00"/>
                </a:solidFill>
              </a:rPr>
              <a:t> </a:t>
            </a:r>
            <a:r>
              <a:rPr lang="en-US" sz="4400" b="1" dirty="0">
                <a:solidFill>
                  <a:srgbClr val="FFFF00"/>
                </a:solidFill>
              </a:rPr>
              <a:t>Notation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In </a:t>
            </a:r>
            <a:r>
              <a:rPr lang="en-US" sz="2800" dirty="0"/>
              <a:t>this notation, operator is </a:t>
            </a:r>
            <a:r>
              <a:rPr lang="en-US" sz="2800" b="1" dirty="0"/>
              <a:t>prefix</a:t>
            </a:r>
            <a:r>
              <a:rPr lang="en-US" sz="2800" dirty="0"/>
              <a:t>ed to operands, i.e. operator is written ahead of operands. For example </a:t>
            </a:r>
            <a:r>
              <a:rPr lang="en-US" sz="2800" b="1" dirty="0"/>
              <a:t>+ab</a:t>
            </a:r>
            <a:r>
              <a:rPr lang="en-US" sz="2800" dirty="0"/>
              <a:t>. This is equivalent to its infix notation </a:t>
            </a:r>
            <a:r>
              <a:rPr lang="en-US" sz="2800" b="1" dirty="0" err="1"/>
              <a:t>a+b</a:t>
            </a:r>
            <a:r>
              <a:rPr lang="en-US" sz="2800" dirty="0"/>
              <a:t>. Prefix notation is also known as </a:t>
            </a:r>
            <a:r>
              <a:rPr lang="en-US" sz="2800" b="1" dirty="0"/>
              <a:t>Polish Notation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5298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Postfix Notation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This </a:t>
            </a:r>
            <a:r>
              <a:rPr lang="en-US" sz="2800" dirty="0"/>
              <a:t>notation style is known as </a:t>
            </a:r>
            <a:r>
              <a:rPr lang="en-US" sz="2800" b="1" dirty="0"/>
              <a:t>Reversed Polish Notation</a:t>
            </a:r>
            <a:r>
              <a:rPr lang="en-US" sz="2800" dirty="0"/>
              <a:t>. In this notation style, operator is </a:t>
            </a:r>
            <a:r>
              <a:rPr lang="en-US" sz="2800" b="1" dirty="0" err="1"/>
              <a:t>postfix</a:t>
            </a:r>
            <a:r>
              <a:rPr lang="en-US" sz="2800" dirty="0" err="1"/>
              <a:t>ed</a:t>
            </a:r>
            <a:r>
              <a:rPr lang="en-US" sz="2800" dirty="0"/>
              <a:t> to the operands i.e., operator is written after the operands. For example </a:t>
            </a:r>
            <a:r>
              <a:rPr lang="en-US" sz="2800" b="1" dirty="0" err="1"/>
              <a:t>ab</a:t>
            </a:r>
            <a:r>
              <a:rPr lang="en-US" sz="2800" b="1" dirty="0"/>
              <a:t>+</a:t>
            </a:r>
            <a:r>
              <a:rPr lang="en-US" sz="2800" dirty="0"/>
              <a:t>. This is equivalent to its infix notation </a:t>
            </a:r>
            <a:r>
              <a:rPr lang="en-US" sz="2800" b="1" dirty="0" err="1"/>
              <a:t>a+b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3197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10652270" cy="832813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FFFF00"/>
                </a:solidFill>
              </a:rPr>
              <a:t>Sl</a:t>
            </a:r>
            <a:r>
              <a:rPr lang="en-US" sz="4400" b="1" dirty="0" smtClean="0">
                <a:solidFill>
                  <a:srgbClr val="FFFF00"/>
                </a:solidFill>
              </a:rPr>
              <a:t> no			Infix			Prefix			Post fix</a:t>
            </a:r>
            <a:endParaRPr lang="en-US" sz="4400" dirty="0">
              <a:solidFill>
                <a:srgbClr val="FFFF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94318163"/>
              </p:ext>
            </p:extLst>
          </p:nvPr>
        </p:nvGraphicFramePr>
        <p:xfrm>
          <a:off x="871249" y="1215736"/>
          <a:ext cx="10150040" cy="4162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5697"/>
                <a:gridCol w="3369323"/>
                <a:gridCol w="2537510"/>
                <a:gridCol w="2537510"/>
              </a:tblGrid>
              <a:tr h="6937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 + 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+ a b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 b +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937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(a + b) * c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* + a b c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 b + c *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937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 * (b + c)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* a + b c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 b c + *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937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 / b + c / 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+ / a b / c 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 b / c d / +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937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(a + b) * (c + d)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* + a b + c 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 b + c d + *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937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((a + b) * c) - 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- * + a b c 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 b + c * d -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2558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117</TotalTime>
  <Words>182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Notations</vt:lpstr>
      <vt:lpstr>Notation</vt:lpstr>
      <vt:lpstr>Infix Notation</vt:lpstr>
      <vt:lpstr>Prefix Notation</vt:lpstr>
      <vt:lpstr>Postfix Notation</vt:lpstr>
      <vt:lpstr>Sl no   Infix   Prefix   Post fix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Darling gopi</dc:creator>
  <cp:lastModifiedBy>user</cp:lastModifiedBy>
  <cp:revision>122</cp:revision>
  <dcterms:created xsi:type="dcterms:W3CDTF">2016-06-08T01:17:39Z</dcterms:created>
  <dcterms:modified xsi:type="dcterms:W3CDTF">2017-06-11T06:54:31Z</dcterms:modified>
</cp:coreProperties>
</file>