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Queues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Queue </a:t>
            </a:r>
            <a:r>
              <a:rPr lang="en-US" sz="2800" dirty="0"/>
              <a:t>is an abstract data structure, somewhat similar to </a:t>
            </a:r>
            <a:r>
              <a:rPr lang="en-US" sz="2800" dirty="0" smtClean="0"/>
              <a:t>Stacks</a:t>
            </a:r>
            <a:r>
              <a:rPr lang="en-US" sz="2800" dirty="0" smtClean="0"/>
              <a:t>. </a:t>
            </a:r>
            <a:r>
              <a:rPr lang="en-US" sz="2800" dirty="0"/>
              <a:t>In contrast to Queue, queue is opened at both end. One end is always used to insert data (</a:t>
            </a:r>
            <a:r>
              <a:rPr lang="en-US" sz="2800" dirty="0" smtClean="0"/>
              <a:t>en queue</a:t>
            </a:r>
            <a:r>
              <a:rPr lang="en-US" sz="2800" dirty="0"/>
              <a:t>) and the other is used to remove data (</a:t>
            </a:r>
            <a:r>
              <a:rPr lang="en-US" sz="2800" dirty="0" smtClean="0"/>
              <a:t>de queue</a:t>
            </a:r>
            <a:r>
              <a:rPr lang="en-US" sz="2800" dirty="0"/>
              <a:t>). Queue follows First-In-First-Out methodology, i.e., the data item stored first will be accessed first.</a:t>
            </a:r>
          </a:p>
        </p:txBody>
      </p:sp>
      <p:pic>
        <p:nvPicPr>
          <p:cNvPr id="4" name="Picture 3" descr="Queue Example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4046291"/>
            <a:ext cx="10680123" cy="2416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Basic Operations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 operations may involve initializing or defining the queue, utilizing it and then completing erasing it from memory. </a:t>
            </a:r>
            <a:endParaRPr lang="en-US" sz="2800" dirty="0" smtClean="0"/>
          </a:p>
          <a:p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enqueue()</a:t>
            </a:r>
            <a:r>
              <a:rPr lang="en-US" sz="2800" dirty="0"/>
              <a:t> − add (store) an item to the </a:t>
            </a:r>
            <a:r>
              <a:rPr lang="en-US" sz="2800" dirty="0" smtClean="0"/>
              <a:t>queue.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dequeue</a:t>
            </a:r>
            <a:r>
              <a:rPr lang="en-US" sz="2800" b="1" dirty="0"/>
              <a:t>()</a:t>
            </a:r>
            <a:r>
              <a:rPr lang="en-US" sz="2800" dirty="0"/>
              <a:t> − remove (access) an item from the queue.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peek</a:t>
            </a:r>
            <a:r>
              <a:rPr lang="en-US" sz="2800" b="1" dirty="0"/>
              <a:t>()</a:t>
            </a:r>
            <a:r>
              <a:rPr lang="en-US" sz="2800" dirty="0"/>
              <a:t> − get the element at front of the queue without removing </a:t>
            </a:r>
            <a:r>
              <a:rPr lang="en-US" sz="2800" dirty="0" smtClean="0"/>
              <a:t>it.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isfull</a:t>
            </a:r>
            <a:r>
              <a:rPr lang="en-US" sz="2800" b="1" dirty="0"/>
              <a:t>()</a:t>
            </a:r>
            <a:r>
              <a:rPr lang="en-US" sz="2800" dirty="0"/>
              <a:t> − checks if queue is </a:t>
            </a:r>
            <a:r>
              <a:rPr lang="en-US" sz="2800" dirty="0" smtClean="0"/>
              <a:t>full.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isempty</a:t>
            </a:r>
            <a:r>
              <a:rPr lang="en-US" sz="2800" b="1" dirty="0"/>
              <a:t>()</a:t>
            </a:r>
            <a:r>
              <a:rPr lang="en-US" sz="2800" dirty="0"/>
              <a:t> − checks if queue is empty.</a:t>
            </a:r>
          </a:p>
          <a:p>
            <a:endParaRPr lang="en-US" sz="2800" dirty="0" smtClean="0"/>
          </a:p>
          <a:p>
            <a:r>
              <a:rPr lang="en-US" sz="2400" dirty="0"/>
              <a:t>In queue, we always </a:t>
            </a:r>
            <a:r>
              <a:rPr lang="en-US" sz="2400" b="1" dirty="0"/>
              <a:t>dequeue</a:t>
            </a:r>
            <a:r>
              <a:rPr lang="en-US" sz="2400" dirty="0"/>
              <a:t> (or access) data, pointed by </a:t>
            </a:r>
            <a:r>
              <a:rPr lang="en-US" sz="2400" b="1" dirty="0"/>
              <a:t>front</a:t>
            </a:r>
            <a:r>
              <a:rPr lang="en-US" sz="2400" dirty="0"/>
              <a:t> pointer and while enqueing (or storing) data in queue we take help of </a:t>
            </a:r>
            <a:r>
              <a:rPr lang="en-US" sz="2400" b="1" dirty="0"/>
              <a:t>rear</a:t>
            </a:r>
            <a:r>
              <a:rPr lang="en-US" sz="2400" dirty="0"/>
              <a:t> pointer.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477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Enqueue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queue maintains two data pointers, </a:t>
            </a:r>
            <a:r>
              <a:rPr lang="en-US" sz="2800" b="1" dirty="0"/>
              <a:t>front</a:t>
            </a:r>
            <a:r>
              <a:rPr lang="en-US" sz="2800" dirty="0"/>
              <a:t> and </a:t>
            </a:r>
            <a:r>
              <a:rPr lang="en-US" sz="2800" b="1" dirty="0"/>
              <a:t>rear</a:t>
            </a:r>
            <a:r>
              <a:rPr lang="en-US" sz="2800" dirty="0"/>
              <a:t>, its operations are comparatively more difficult to implement than Queue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FF00"/>
                </a:solidFill>
              </a:rPr>
              <a:t>Algorithm for enqueuing</a:t>
            </a: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queue is full.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queue is full, produce overflow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queue is not full, increment </a:t>
            </a:r>
            <a:r>
              <a:rPr lang="en-US" sz="2800" b="1" dirty="0"/>
              <a:t>rear</a:t>
            </a:r>
            <a:r>
              <a:rPr lang="en-US" sz="2800" dirty="0"/>
              <a:t> pointer to point next empty space.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 − Add data element to the queue location, where rear is </a:t>
            </a:r>
            <a:r>
              <a:rPr lang="en-US" sz="2800" dirty="0" smtClean="0"/>
              <a:t>					pointing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3906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sert Operation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88" y="1495424"/>
            <a:ext cx="8556047" cy="4822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5274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Dequeue Operation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394" y="1055625"/>
            <a:ext cx="116394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Accessing data from queue is a process of two tasks − access the data where </a:t>
            </a:r>
            <a:r>
              <a:rPr lang="en-US" sz="2800" b="1" dirty="0"/>
              <a:t>front</a:t>
            </a:r>
            <a:r>
              <a:rPr lang="en-US" sz="2800" dirty="0"/>
              <a:t> is pointing and remove the data after access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FF00"/>
                </a:solidFill>
              </a:rPr>
              <a:t>Algorithm for </a:t>
            </a:r>
            <a:r>
              <a:rPr lang="en-US" sz="2800" b="1" dirty="0" err="1" smtClean="0">
                <a:solidFill>
                  <a:srgbClr val="FFFF00"/>
                </a:solidFill>
              </a:rPr>
              <a:t>Dequeuing</a:t>
            </a:r>
            <a:endParaRPr lang="en-US" sz="2800" b="1" dirty="0" smtClean="0">
              <a:solidFill>
                <a:srgbClr val="FFFF00"/>
              </a:solidFill>
            </a:endParaRPr>
          </a:p>
          <a:p>
            <a:pPr lvl="0"/>
            <a:r>
              <a:rPr lang="en-US" sz="2800" b="1" dirty="0"/>
              <a:t>Step 1</a:t>
            </a:r>
            <a:r>
              <a:rPr lang="en-US" sz="2800" dirty="0"/>
              <a:t> − Check if queue is empty.</a:t>
            </a:r>
          </a:p>
          <a:p>
            <a:pPr lvl="0"/>
            <a:r>
              <a:rPr lang="en-US" sz="2800" b="1" dirty="0"/>
              <a:t>Step 2</a:t>
            </a:r>
            <a:r>
              <a:rPr lang="en-US" sz="2800" dirty="0"/>
              <a:t> − If queue is empty, produce underflow error and exit.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If queue is not empty, access data where </a:t>
            </a:r>
            <a:r>
              <a:rPr lang="en-US" sz="2800" b="1" dirty="0"/>
              <a:t>front</a:t>
            </a:r>
            <a:r>
              <a:rPr lang="en-US" sz="2800" dirty="0"/>
              <a:t> is pointing.</a:t>
            </a:r>
          </a:p>
          <a:p>
            <a:pPr lvl="0"/>
            <a:r>
              <a:rPr lang="en-US" sz="2800" b="1" dirty="0"/>
              <a:t>Step 3</a:t>
            </a:r>
            <a:r>
              <a:rPr lang="en-US" sz="2800" dirty="0"/>
              <a:t> − Increment </a:t>
            </a:r>
            <a:r>
              <a:rPr lang="en-US" sz="2800" b="1" dirty="0"/>
              <a:t>front</a:t>
            </a:r>
            <a:r>
              <a:rPr lang="en-US" sz="2800" dirty="0"/>
              <a:t> pointer to point next available data </a:t>
            </a:r>
            <a:r>
              <a:rPr lang="en-US" sz="2800" dirty="0" smtClean="0"/>
              <a:t>							element</a:t>
            </a:r>
            <a:r>
              <a:rPr lang="en-US" sz="2800" dirty="0"/>
              <a:t>.</a:t>
            </a:r>
          </a:p>
          <a:p>
            <a:pPr lvl="0"/>
            <a:r>
              <a:rPr lang="en-US" sz="2800" b="1" dirty="0"/>
              <a:t>Step 5</a:t>
            </a:r>
            <a:r>
              <a:rPr lang="en-US" sz="2800" dirty="0"/>
              <a:t> − return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532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move Operation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16" y="721301"/>
            <a:ext cx="8648205" cy="544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945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281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Queues</vt:lpstr>
      <vt:lpstr>Queues</vt:lpstr>
      <vt:lpstr>Basic Operations</vt:lpstr>
      <vt:lpstr>Enqueue Operation</vt:lpstr>
      <vt:lpstr>Slide 5</vt:lpstr>
      <vt:lpstr>Dequeue Operation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134</cp:revision>
  <dcterms:created xsi:type="dcterms:W3CDTF">2016-06-08T01:17:39Z</dcterms:created>
  <dcterms:modified xsi:type="dcterms:W3CDTF">2017-06-16T11:27:43Z</dcterms:modified>
</cp:coreProperties>
</file>