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796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29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2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333331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168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80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0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00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72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54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56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46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1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5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7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49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92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Linear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	Linear </a:t>
            </a:r>
            <a:r>
              <a:rPr lang="en-US" sz="2800" dirty="0"/>
              <a:t>search is a very simple search algorithm. In this type of search, a sequential search is made over all items one by one. Every items is checked and if a match founds then that particular item is returned otherwise search continues till the end of the data collection.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769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Algorithm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60858" y="1444690"/>
            <a:ext cx="901208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Linear Search ( Array A, Value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1: Set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to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2: if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&gt; n then go to step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3: if A[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 = x then go to step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4: Set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to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5: Go to Step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6: Print Element x Found at index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and go to step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7: Print element not found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Step 8: Exit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9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Binary </a:t>
            </a:r>
            <a:r>
              <a:rPr lang="en-US" sz="4400" b="1" dirty="0">
                <a:solidFill>
                  <a:srgbClr val="FFFF00"/>
                </a:solidFill>
              </a:rPr>
              <a:t>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394" y="1585561"/>
            <a:ext cx="116394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Binary </a:t>
            </a:r>
            <a:r>
              <a:rPr lang="en-US" sz="2800" dirty="0"/>
              <a:t>search is a fast search algorithm with run-time complexity of Ο(log n). This search algorithm works on the principle of divide and conquer. For this algorithm to work properly the data collection should be in sorted form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		</a:t>
            </a:r>
            <a:r>
              <a:rPr lang="en-US" sz="2800" dirty="0"/>
              <a:t>Binary search is a fast search algorithm with run-time complexity of Ο(log n). This search algorithm works on the principle of divide and conquer. For this algorithm to work properly the data collection should be in sorted form.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392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How Binary search works</a:t>
            </a:r>
            <a:endParaRPr lang="en-US" sz="4400" b="1" dirty="0">
              <a:solidFill>
                <a:srgbClr val="FFFF00"/>
              </a:solidFill>
            </a:endParaRPr>
          </a:p>
        </p:txBody>
      </p:sp>
      <p:pic>
        <p:nvPicPr>
          <p:cNvPr id="4" name="Picture 3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6052" y="1474738"/>
            <a:ext cx="7737160" cy="11541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9647" y="2804458"/>
            <a:ext cx="924772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First, we shall determine the half of the array by using this formula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		mid = low + (high - low) / 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Binary sear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6052" y="3503455"/>
            <a:ext cx="7737160" cy="12713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21608" y="4826675"/>
            <a:ext cx="108330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/>
              <a:t>Now we compare the value stored at location 4, with the value </a:t>
            </a:r>
            <a:r>
              <a:rPr lang="en-US" sz="2400" dirty="0" smtClean="0"/>
              <a:t>being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searched. </a:t>
            </a:r>
            <a:r>
              <a:rPr lang="en-US" sz="2400" dirty="0"/>
              <a:t>We find that value at location 4 is 27, which is not a match</a:t>
            </a:r>
            <a:r>
              <a:rPr lang="en-US" sz="2400" dirty="0" smtClean="0"/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Because </a:t>
            </a:r>
            <a:r>
              <a:rPr lang="en-US" sz="2400" dirty="0"/>
              <a:t>value is greater than 27 and we have a sorted array so we also </a:t>
            </a:r>
            <a:endParaRPr lang="en-US" sz="2400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know </a:t>
            </a:r>
            <a:r>
              <a:rPr lang="en-US" sz="2400" dirty="0"/>
              <a:t>that target value must be in upper portion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73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Conti…..</a:t>
            </a:r>
            <a:endParaRPr lang="en-US" sz="4400" b="1" dirty="0">
              <a:solidFill>
                <a:srgbClr val="FFFF00"/>
              </a:solidFill>
            </a:endParaRPr>
          </a:p>
        </p:txBody>
      </p:sp>
      <p:pic>
        <p:nvPicPr>
          <p:cNvPr id="8" name="Picture 7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5256" y="1301509"/>
            <a:ext cx="7973121" cy="1235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757826" y="2727543"/>
            <a:ext cx="8960658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 change our low to mid + 1 and find the new mid value again.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low = mid + 1mid = low + (high - low) / 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Our new mid is 7 now. We compare the value stored at location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 our target value 31.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Binary sear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5255" y="4130933"/>
            <a:ext cx="7973121" cy="12411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535255" y="5372101"/>
            <a:ext cx="1029448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The value stored at location 7 is not a match, rather it is </a:t>
            </a:r>
            <a:r>
              <a:rPr lang="en-US" sz="2400" dirty="0" smtClean="0"/>
              <a:t>less.</a:t>
            </a:r>
          </a:p>
          <a:p>
            <a:r>
              <a:rPr lang="en-US" sz="2400" dirty="0" smtClean="0"/>
              <a:t>that </a:t>
            </a:r>
            <a:r>
              <a:rPr lang="en-US" sz="2400" dirty="0"/>
              <a:t>what we are looking for. So the value must be in lower part from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location.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4648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Conti…..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34002" y="2805868"/>
            <a:ext cx="6862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So we calculate the mid again. This time it is 5.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757825" y="4780592"/>
            <a:ext cx="982640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compare the value stored ad location 5 with our target value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 </a:t>
            </a:r>
            <a:r>
              <a:rPr lang="en-US" sz="2400" dirty="0"/>
              <a:t>We find that it is a match.</a:t>
            </a:r>
          </a:p>
        </p:txBody>
      </p:sp>
      <p:pic>
        <p:nvPicPr>
          <p:cNvPr id="7" name="Picture 6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7825" y="1231481"/>
            <a:ext cx="8669259" cy="133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Binary searc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8268" y="3410763"/>
            <a:ext cx="8548816" cy="1229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402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94" y="382923"/>
            <a:ext cx="8534400" cy="83281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Conti…..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044904" y="2752875"/>
            <a:ext cx="897040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We conclude that the target value 31 is stored at location 5.</a:t>
            </a:r>
          </a:p>
          <a:p>
            <a:r>
              <a:rPr lang="en-US" sz="2400" dirty="0"/>
              <a:t>Binary search halves the searchable items and thus </a:t>
            </a:r>
            <a:r>
              <a:rPr lang="en-US" sz="2400" dirty="0" smtClean="0"/>
              <a:t>reduces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count of comparisons to be made to very less numbers.</a:t>
            </a:r>
          </a:p>
        </p:txBody>
      </p:sp>
      <p:pic>
        <p:nvPicPr>
          <p:cNvPr id="8" name="Picture 7" descr="Binary searc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1218" y="1249863"/>
            <a:ext cx="8545495" cy="1321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687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324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Searching</vt:lpstr>
      <vt:lpstr>Linear search</vt:lpstr>
      <vt:lpstr>Algorithm</vt:lpstr>
      <vt:lpstr>Binary search</vt:lpstr>
      <vt:lpstr>How Binary search works</vt:lpstr>
      <vt:lpstr>Conti…..</vt:lpstr>
      <vt:lpstr>Conti…..</vt:lpstr>
      <vt:lpstr>Conti…..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Darling gopi</dc:creator>
  <cp:lastModifiedBy>user</cp:lastModifiedBy>
  <cp:revision>147</cp:revision>
  <dcterms:created xsi:type="dcterms:W3CDTF">2016-06-08T01:17:39Z</dcterms:created>
  <dcterms:modified xsi:type="dcterms:W3CDTF">2017-06-11T06:59:56Z</dcterms:modified>
</cp:coreProperties>
</file>