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796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829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7201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333331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1689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802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8091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4002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572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054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569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465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66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130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55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171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049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1929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Bubble Short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</a:t>
            </a:r>
            <a:r>
              <a:rPr lang="en-US" dirty="0" err="1" smtClean="0"/>
              <a:t>s.r.zameer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571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FF00"/>
                </a:solidFill>
              </a:rPr>
              <a:t>Bubble sort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394" y="1585561"/>
            <a:ext cx="116394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		Bubble </a:t>
            </a:r>
            <a:r>
              <a:rPr lang="en-US" sz="2800" dirty="0"/>
              <a:t>sort is a simple sorting algorithm. This sorting algorithm is comparison based algorithm in which each pair of adjacent elements is compared and elements are swapped if they are not in order.</a:t>
            </a:r>
          </a:p>
        </p:txBody>
      </p:sp>
    </p:spTree>
    <p:extLst>
      <p:ext uri="{BB962C8B-B14F-4D97-AF65-F5344CB8AC3E}">
        <p14:creationId xmlns:p14="http://schemas.microsoft.com/office/powerpoint/2010/main" xmlns="" val="176973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FF00"/>
                </a:solidFill>
              </a:rPr>
              <a:t>Example for Technique</a:t>
            </a:r>
            <a:endParaRPr lang="en-US" sz="4800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394" y="1585561"/>
            <a:ext cx="11639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take an unsorted array for our example.</a:t>
            </a:r>
          </a:p>
        </p:txBody>
      </p:sp>
      <p:pic>
        <p:nvPicPr>
          <p:cNvPr id="4" name="Picture 3" descr="Bubble Sor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32247" y="2268682"/>
            <a:ext cx="4907066" cy="108758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76394" y="3356264"/>
            <a:ext cx="11639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Bubble sort starts with very first two elements, comparing them to check which one is greater.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2594" y="5564782"/>
            <a:ext cx="11639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this case, value 33 is greater than 14, so it is already in sorted locations. Next, we compare 33 with 27.</a:t>
            </a:r>
          </a:p>
        </p:txBody>
      </p:sp>
      <p:pic>
        <p:nvPicPr>
          <p:cNvPr id="8" name="Picture 7" descr="Bubble Sor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1474" y="4443846"/>
            <a:ext cx="4657021" cy="1032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47039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800" b="1" dirty="0" err="1" smtClean="0">
                <a:solidFill>
                  <a:srgbClr val="FFFF00"/>
                </a:solidFill>
              </a:rPr>
              <a:t>Cont</a:t>
            </a:r>
            <a:r>
              <a:rPr lang="en-US" sz="4800" b="1" dirty="0" smtClean="0">
                <a:solidFill>
                  <a:srgbClr val="FFFF00"/>
                </a:solidFill>
              </a:rPr>
              <a:t>…..</a:t>
            </a:r>
            <a:endParaRPr 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6394" y="2732810"/>
            <a:ext cx="11639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find that 27 is smaller than 33 and these two values must be swapped.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2594" y="5034846"/>
            <a:ext cx="11639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Next we compare 33 and 35. We find that both are in already sorted positions.</a:t>
            </a:r>
          </a:p>
        </p:txBody>
      </p:sp>
      <p:pic>
        <p:nvPicPr>
          <p:cNvPr id="9" name="Picture 8" descr="Bubble Sor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52843" y="1149124"/>
            <a:ext cx="6260881" cy="1387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Bubble Sor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439" y="3787133"/>
            <a:ext cx="4441678" cy="984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Bubble Sort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3002" y="3789028"/>
            <a:ext cx="4433127" cy="982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66681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800" b="1" dirty="0" err="1" smtClean="0">
                <a:solidFill>
                  <a:srgbClr val="FFFF00"/>
                </a:solidFill>
              </a:rPr>
              <a:t>Cont</a:t>
            </a:r>
            <a:r>
              <a:rPr lang="en-US" sz="4800" b="1" dirty="0" smtClean="0">
                <a:solidFill>
                  <a:srgbClr val="FFFF00"/>
                </a:solidFill>
              </a:rPr>
              <a:t>…..</a:t>
            </a:r>
            <a:endParaRPr 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6394" y="2485699"/>
            <a:ext cx="11639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Then we move to next two values, 35 and 10.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5331" y="4511624"/>
            <a:ext cx="11639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swap these values. We find that we reach at the end of the array. After one iteration the array should look like this </a:t>
            </a:r>
          </a:p>
        </p:txBody>
      </p:sp>
      <p:pic>
        <p:nvPicPr>
          <p:cNvPr id="8" name="Picture 7" descr="Bubble Sor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33687" y="1215736"/>
            <a:ext cx="4587989" cy="1016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Bubble Sor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2594" y="3262019"/>
            <a:ext cx="4587989" cy="1016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Bubble Sort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7920" y="3262018"/>
            <a:ext cx="4496145" cy="996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Bubble Sort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7874" y="5514887"/>
            <a:ext cx="3762739" cy="83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Bubble Sort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40720" y="5526103"/>
            <a:ext cx="3712129" cy="8227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53770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800" b="1" dirty="0" err="1" smtClean="0">
                <a:solidFill>
                  <a:srgbClr val="FFFF00"/>
                </a:solidFill>
              </a:rPr>
              <a:t>Cont</a:t>
            </a:r>
            <a:r>
              <a:rPr lang="en-US" sz="4800" b="1" dirty="0" smtClean="0">
                <a:solidFill>
                  <a:srgbClr val="FFFF00"/>
                </a:solidFill>
              </a:rPr>
              <a:t>…..</a:t>
            </a:r>
            <a:endParaRPr 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6394" y="1276108"/>
            <a:ext cx="11639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Notice that after each iteration, at least one value moves at the end.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2594" y="3358233"/>
            <a:ext cx="11639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And when there's no swap required, bubble sorts learns that array is completely sorted.</a:t>
            </a:r>
          </a:p>
        </p:txBody>
      </p:sp>
      <p:pic>
        <p:nvPicPr>
          <p:cNvPr id="10" name="Picture 9" descr="Bubble Sor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5828" y="2230216"/>
            <a:ext cx="3750643" cy="831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Bubble Sor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5828" y="4609080"/>
            <a:ext cx="3750643" cy="83127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707188" y="5536860"/>
            <a:ext cx="11639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Now we should look into some practical aspects of bubble sort.</a:t>
            </a:r>
          </a:p>
        </p:txBody>
      </p:sp>
    </p:spTree>
    <p:extLst>
      <p:ext uri="{BB962C8B-B14F-4D97-AF65-F5344CB8AC3E}">
        <p14:creationId xmlns:p14="http://schemas.microsoft.com/office/powerpoint/2010/main" xmlns="" val="307351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143932"/>
            <a:ext cx="8534400" cy="83281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FF00"/>
                </a:solidFill>
              </a:rPr>
              <a:t>Program For bubble short</a:t>
            </a:r>
            <a:endParaRPr 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6394" y="976745"/>
            <a:ext cx="116394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#include &lt;</a:t>
            </a:r>
            <a:r>
              <a:rPr lang="en-US" sz="2800" dirty="0" err="1" smtClean="0"/>
              <a:t>iostream.h</a:t>
            </a:r>
            <a:r>
              <a:rPr lang="en-US" sz="2800" dirty="0" smtClean="0"/>
              <a:t>&gt;</a:t>
            </a:r>
          </a:p>
          <a:p>
            <a:r>
              <a:rPr lang="en-US" sz="2800" dirty="0" smtClean="0"/>
              <a:t>#</a:t>
            </a:r>
            <a:r>
              <a:rPr lang="en-US" sz="2800" dirty="0"/>
              <a:t>include &lt;</a:t>
            </a:r>
            <a:r>
              <a:rPr lang="en-US" sz="2800" dirty="0" err="1"/>
              <a:t>stdio.h</a:t>
            </a:r>
            <a:r>
              <a:rPr lang="en-US" sz="2800" dirty="0"/>
              <a:t>&gt;</a:t>
            </a:r>
          </a:p>
          <a:p>
            <a:r>
              <a:rPr lang="en-US" sz="2800" dirty="0" smtClean="0"/>
              <a:t>Void </a:t>
            </a:r>
            <a:r>
              <a:rPr lang="en-US" sz="2800" dirty="0" smtClean="0"/>
              <a:t>main</a:t>
            </a:r>
            <a:r>
              <a:rPr lang="en-US" sz="2800" dirty="0"/>
              <a:t>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int</a:t>
            </a:r>
            <a:r>
              <a:rPr lang="en-US" sz="2800" dirty="0"/>
              <a:t> data[100],</a:t>
            </a:r>
            <a:r>
              <a:rPr lang="en-US" sz="2800" dirty="0" err="1"/>
              <a:t>i,n,step,temp</a:t>
            </a:r>
            <a:r>
              <a:rPr lang="en-US" sz="2800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 smtClean="0"/>
              <a:t>cout</a:t>
            </a:r>
            <a:r>
              <a:rPr lang="en-US" sz="2800" dirty="0" smtClean="0"/>
              <a:t>&lt;&lt;</a:t>
            </a:r>
            <a:r>
              <a:rPr lang="en-US" sz="2800" dirty="0" smtClean="0"/>
              <a:t>"Enter </a:t>
            </a:r>
            <a:r>
              <a:rPr lang="en-US" sz="2800" dirty="0"/>
              <a:t>the number of elements to be sorted: </a:t>
            </a:r>
            <a:r>
              <a:rPr lang="en-US" sz="2800" dirty="0" smtClean="0"/>
              <a:t>";</a:t>
            </a:r>
            <a:endParaRPr lang="en-US" sz="2800" dirty="0"/>
          </a:p>
          <a:p>
            <a:r>
              <a:rPr lang="en-US" sz="2800" dirty="0"/>
              <a:t>    </a:t>
            </a:r>
            <a:r>
              <a:rPr lang="en-US" sz="2800" dirty="0" err="1" smtClean="0"/>
              <a:t>cin</a:t>
            </a:r>
            <a:r>
              <a:rPr lang="en-US" sz="2800" dirty="0" smtClean="0"/>
              <a:t>&gt;&gt;</a:t>
            </a:r>
            <a:r>
              <a:rPr lang="en-US" sz="2800" dirty="0" smtClean="0"/>
              <a:t>n;</a:t>
            </a:r>
            <a:endParaRPr lang="en-US" sz="2800" dirty="0"/>
          </a:p>
          <a:p>
            <a:r>
              <a:rPr lang="en-US" sz="2800" dirty="0"/>
              <a:t>    for(</a:t>
            </a:r>
            <a:r>
              <a:rPr lang="en-US" sz="2800" dirty="0" err="1"/>
              <a:t>i</a:t>
            </a:r>
            <a:r>
              <a:rPr lang="en-US" sz="2800" dirty="0"/>
              <a:t>=0;i&lt;n;++</a:t>
            </a:r>
            <a:r>
              <a:rPr lang="en-US" sz="2800" dirty="0" err="1"/>
              <a:t>i</a:t>
            </a:r>
            <a:r>
              <a:rPr lang="en-US" sz="2800" dirty="0"/>
              <a:t>)</a:t>
            </a:r>
          </a:p>
          <a:p>
            <a:r>
              <a:rPr lang="en-US" sz="2800" dirty="0"/>
              <a:t>    {</a:t>
            </a:r>
          </a:p>
          <a:p>
            <a:r>
              <a:rPr lang="en-US" sz="2800" dirty="0"/>
              <a:t>        </a:t>
            </a:r>
            <a:r>
              <a:rPr lang="en-US" sz="2800" dirty="0" err="1" smtClean="0"/>
              <a:t>cout</a:t>
            </a:r>
            <a:r>
              <a:rPr lang="en-US" sz="2800" dirty="0" smtClean="0"/>
              <a:t>&lt;&lt;“</a:t>
            </a:r>
            <a:r>
              <a:rPr lang="en-US" sz="2800" dirty="0" smtClean="0"/>
              <a:t>Enter </a:t>
            </a:r>
            <a:r>
              <a:rPr lang="en-US" sz="2800" dirty="0"/>
              <a:t>element: </a:t>
            </a:r>
            <a:r>
              <a:rPr lang="en-US" sz="2800" dirty="0" smtClean="0"/>
              <a:t>“;</a:t>
            </a:r>
            <a:endParaRPr lang="en-US" sz="2800" dirty="0"/>
          </a:p>
          <a:p>
            <a:r>
              <a:rPr lang="en-US" sz="2800" dirty="0"/>
              <a:t>        </a:t>
            </a:r>
            <a:r>
              <a:rPr lang="en-US" sz="2800" dirty="0" err="1" smtClean="0"/>
              <a:t>cin</a:t>
            </a:r>
            <a:r>
              <a:rPr lang="en-US" sz="2800" dirty="0" smtClean="0"/>
              <a:t>&gt;&gt;</a:t>
            </a:r>
            <a:r>
              <a:rPr lang="en-US" sz="2800" dirty="0" smtClean="0"/>
              <a:t>data[</a:t>
            </a:r>
            <a:r>
              <a:rPr lang="en-US" sz="2800" dirty="0" err="1" smtClean="0"/>
              <a:t>i</a:t>
            </a:r>
            <a:r>
              <a:rPr lang="en-US" sz="2800" dirty="0" smtClean="0"/>
              <a:t>];</a:t>
            </a:r>
            <a:endParaRPr lang="en-US" sz="2800" dirty="0"/>
          </a:p>
          <a:p>
            <a:r>
              <a:rPr lang="en-US" sz="2800" dirty="0"/>
              <a:t>    </a:t>
            </a:r>
            <a:r>
              <a:rPr lang="en-US" sz="2800" dirty="0" smtClean="0"/>
              <a:t>}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88298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8215" y="0"/>
            <a:ext cx="11639406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for(step=0;step&lt;n-1;++step)</a:t>
            </a:r>
          </a:p>
          <a:p>
            <a:r>
              <a:rPr lang="en-US" sz="2800" dirty="0" smtClean="0"/>
              <a:t>    for(</a:t>
            </a:r>
            <a:r>
              <a:rPr lang="en-US" sz="2800" dirty="0" err="1" smtClean="0"/>
              <a:t>i</a:t>
            </a:r>
            <a:r>
              <a:rPr lang="en-US" sz="2800" dirty="0" smtClean="0"/>
              <a:t>=0;i&lt;n-step-1;++</a:t>
            </a:r>
            <a:r>
              <a:rPr lang="en-US" sz="2800" dirty="0" err="1" smtClean="0"/>
              <a:t>i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    </a:t>
            </a:r>
            <a:r>
              <a:rPr lang="en-US" sz="2800" dirty="0" smtClean="0"/>
              <a:t>{</a:t>
            </a:r>
            <a:endParaRPr lang="en-US" sz="2800" dirty="0"/>
          </a:p>
          <a:p>
            <a:r>
              <a:rPr lang="en-US" sz="2800" dirty="0"/>
              <a:t>        if(data[</a:t>
            </a:r>
            <a:r>
              <a:rPr lang="en-US" sz="2800" dirty="0" err="1"/>
              <a:t>i</a:t>
            </a:r>
            <a:r>
              <a:rPr lang="en-US" sz="2800" dirty="0"/>
              <a:t>]&gt;data[i+1])   /* To sort in descending order, change &gt; to &lt; in this line. */</a:t>
            </a:r>
          </a:p>
          <a:p>
            <a:r>
              <a:rPr lang="en-US" sz="2800" dirty="0"/>
              <a:t>        {</a:t>
            </a:r>
          </a:p>
          <a:p>
            <a:r>
              <a:rPr lang="en-US" sz="2800" dirty="0"/>
              <a:t>            temp=data[</a:t>
            </a:r>
            <a:r>
              <a:rPr lang="en-US" sz="2800" dirty="0" err="1"/>
              <a:t>i</a:t>
            </a:r>
            <a:r>
              <a:rPr lang="en-US" sz="2800" dirty="0"/>
              <a:t>];</a:t>
            </a:r>
          </a:p>
          <a:p>
            <a:r>
              <a:rPr lang="en-US" sz="2800" dirty="0"/>
              <a:t>            data[</a:t>
            </a:r>
            <a:r>
              <a:rPr lang="en-US" sz="2800" dirty="0" err="1"/>
              <a:t>i</a:t>
            </a:r>
            <a:r>
              <a:rPr lang="en-US" sz="2800" dirty="0"/>
              <a:t>]=data[i+1];</a:t>
            </a:r>
          </a:p>
          <a:p>
            <a:r>
              <a:rPr lang="en-US" sz="2800" dirty="0"/>
              <a:t>            data[i+1]=temp;</a:t>
            </a:r>
          </a:p>
          <a:p>
            <a:r>
              <a:rPr lang="en-US" sz="2800" dirty="0"/>
              <a:t>        }</a:t>
            </a:r>
          </a:p>
          <a:p>
            <a:r>
              <a:rPr lang="en-US" sz="2800" dirty="0"/>
              <a:t>    }</a:t>
            </a:r>
          </a:p>
          <a:p>
            <a:r>
              <a:rPr lang="en-US" sz="2800" dirty="0"/>
              <a:t>    </a:t>
            </a:r>
            <a:r>
              <a:rPr lang="en-US" sz="2800" dirty="0" err="1" smtClean="0"/>
              <a:t>cout</a:t>
            </a:r>
            <a:r>
              <a:rPr lang="en-US" sz="2800" dirty="0" smtClean="0"/>
              <a:t>&lt;&lt;</a:t>
            </a:r>
            <a:r>
              <a:rPr lang="en-US" sz="2800" dirty="0" smtClean="0"/>
              <a:t>"In </a:t>
            </a:r>
            <a:r>
              <a:rPr lang="en-US" sz="2800" dirty="0"/>
              <a:t>ascending order: </a:t>
            </a:r>
            <a:r>
              <a:rPr lang="en-US" sz="2800" dirty="0" smtClean="0"/>
              <a:t>";</a:t>
            </a:r>
            <a:endParaRPr lang="en-US" sz="2800" dirty="0"/>
          </a:p>
          <a:p>
            <a:r>
              <a:rPr lang="en-US" sz="2800" dirty="0"/>
              <a:t>    for(</a:t>
            </a:r>
            <a:r>
              <a:rPr lang="en-US" sz="2800" dirty="0" err="1"/>
              <a:t>i</a:t>
            </a:r>
            <a:r>
              <a:rPr lang="en-US" sz="2800" dirty="0"/>
              <a:t>=0;i&lt;n;++</a:t>
            </a:r>
            <a:r>
              <a:rPr lang="en-US" sz="2800" dirty="0" err="1"/>
              <a:t>i</a:t>
            </a:r>
            <a:r>
              <a:rPr lang="en-US" sz="2800" dirty="0"/>
              <a:t>)</a:t>
            </a:r>
          </a:p>
          <a:p>
            <a:r>
              <a:rPr lang="en-US" sz="2800" dirty="0"/>
              <a:t>         </a:t>
            </a:r>
            <a:r>
              <a:rPr lang="en-US" sz="2800" dirty="0" err="1" smtClean="0"/>
              <a:t>cout</a:t>
            </a:r>
            <a:r>
              <a:rPr lang="en-US" sz="2800" dirty="0" smtClean="0"/>
              <a:t>&lt;&lt;data[</a:t>
            </a:r>
            <a:r>
              <a:rPr lang="en-US" sz="2800" dirty="0" err="1" smtClean="0"/>
              <a:t>i</a:t>
            </a:r>
            <a:r>
              <a:rPr lang="en-US" sz="2800" dirty="0" smtClean="0"/>
              <a:t>];</a:t>
            </a:r>
            <a:endParaRPr lang="en-US" sz="2800" dirty="0"/>
          </a:p>
          <a:p>
            <a:r>
              <a:rPr lang="en-US" sz="2800" dirty="0"/>
              <a:t>    </a:t>
            </a:r>
            <a:r>
              <a:rPr lang="en-US" sz="2800" dirty="0" err="1" smtClean="0"/>
              <a:t>getch</a:t>
            </a:r>
            <a:r>
              <a:rPr lang="en-US" sz="2800" smtClean="0"/>
              <a:t>()</a:t>
            </a:r>
            <a:r>
              <a:rPr lang="en-US" sz="2800" smtClean="0"/>
              <a:t>;</a:t>
            </a:r>
            <a:endParaRPr lang="en-US" sz="2800" dirty="0"/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603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166</TotalTime>
  <Words>320</Words>
  <Application>Microsoft Office PowerPoint</Application>
  <PresentationFormat>Custom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</vt:lpstr>
      <vt:lpstr>Bubble Short</vt:lpstr>
      <vt:lpstr>Bubble sort </vt:lpstr>
      <vt:lpstr>Example for Technique</vt:lpstr>
      <vt:lpstr>Cont…..</vt:lpstr>
      <vt:lpstr>Cont…..</vt:lpstr>
      <vt:lpstr>Cont…..</vt:lpstr>
      <vt:lpstr>Program For bubble short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Darling gopi</dc:creator>
  <cp:lastModifiedBy>user</cp:lastModifiedBy>
  <cp:revision>159</cp:revision>
  <dcterms:created xsi:type="dcterms:W3CDTF">2016-06-08T01:17:39Z</dcterms:created>
  <dcterms:modified xsi:type="dcterms:W3CDTF">2017-06-11T07:05:38Z</dcterms:modified>
</cp:coreProperties>
</file>