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Short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Insertion </a:t>
            </a:r>
            <a:r>
              <a:rPr lang="en-US" sz="4800" b="1" dirty="0">
                <a:solidFill>
                  <a:srgbClr val="FFFF00"/>
                </a:solidFill>
              </a:rPr>
              <a:t>sort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A </a:t>
            </a:r>
            <a:r>
              <a:rPr lang="en-US" sz="2800" dirty="0"/>
              <a:t>element which is to be '</a:t>
            </a:r>
            <a:r>
              <a:rPr lang="en-US" sz="2800" dirty="0" err="1"/>
              <a:t>insert'ed</a:t>
            </a:r>
            <a:r>
              <a:rPr lang="en-US" sz="2800" dirty="0"/>
              <a:t> in this sorted sub-list, has to find its appropriate place and insert it there. Hence the name </a:t>
            </a:r>
            <a:r>
              <a:rPr lang="en-US" sz="2800" b="1" dirty="0"/>
              <a:t>insertion sort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Example for Technique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0958" y="1606027"/>
            <a:ext cx="787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take an unsorted array for our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4085" y="3214540"/>
            <a:ext cx="879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Insertion sort compares the first two elements.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394" y="5253055"/>
            <a:ext cx="11639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finds that both 14 and 33 are already in ascending order. For now, 14 is in sorted sub-list.</a:t>
            </a:r>
          </a:p>
        </p:txBody>
      </p:sp>
      <p:pic>
        <p:nvPicPr>
          <p:cNvPr id="9" name="Picture 8" descr="Unsorted Arra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7" y="2206049"/>
            <a:ext cx="6367713" cy="91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7" y="3911724"/>
            <a:ext cx="6379303" cy="911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03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18" y="1606737"/>
            <a:ext cx="9382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Insertion sort moves ahead and compares 33 with 27.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176" y="3032822"/>
            <a:ext cx="770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finds that 33 is not in correct position.</a:t>
            </a:r>
          </a:p>
        </p:txBody>
      </p:sp>
      <p:pic>
        <p:nvPicPr>
          <p:cNvPr id="8" name="Picture 7" descr="Insertion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7" y="800842"/>
            <a:ext cx="5960808" cy="85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6" y="2137816"/>
            <a:ext cx="6113100" cy="8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Insertion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6436" y="3641333"/>
            <a:ext cx="6071464" cy="867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76645" y="4727864"/>
            <a:ext cx="11918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swaps 33 with 27. Also it checks with all the elements of sorted </a:t>
            </a:r>
            <a:r>
              <a:rPr lang="en-US" sz="2800" dirty="0" smtClean="0"/>
              <a:t>sub list</a:t>
            </a:r>
            <a:r>
              <a:rPr lang="en-US" sz="2800" dirty="0"/>
              <a:t>. Here we see that sorted sub-list has only one element 14 and 27 is greater than 14. Hence sorted sub-list remain sorted after swapping.</a:t>
            </a:r>
          </a:p>
        </p:txBody>
      </p:sp>
    </p:spTree>
    <p:extLst>
      <p:ext uri="{BB962C8B-B14F-4D97-AF65-F5344CB8AC3E}">
        <p14:creationId xmlns:p14="http://schemas.microsoft.com/office/powerpoint/2010/main" xmlns="" val="2344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255" y="1606737"/>
            <a:ext cx="1126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now we have 14 and 27 in the sorted </a:t>
            </a:r>
            <a:r>
              <a:rPr lang="en-US" sz="2800" dirty="0" err="1"/>
              <a:t>sublist</a:t>
            </a:r>
            <a:r>
              <a:rPr lang="en-US" sz="2800" dirty="0"/>
              <a:t>. Next it compares 33 with 10,.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6253" y="4587283"/>
            <a:ext cx="844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swapping makes 27 and 10 unsorted.</a:t>
            </a:r>
          </a:p>
        </p:txBody>
      </p:sp>
      <p:pic>
        <p:nvPicPr>
          <p:cNvPr id="9" name="Picture 8" descr="Insertion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6343"/>
            <a:ext cx="5882758" cy="84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93" y="2750850"/>
            <a:ext cx="4892517" cy="69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Insertion Sor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8517" y="2750849"/>
            <a:ext cx="4892517" cy="69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Insertion Sor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3074" y="3861546"/>
            <a:ext cx="4630885" cy="6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Insertion Sor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255" y="5273315"/>
            <a:ext cx="4764732" cy="68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0" y="6041834"/>
            <a:ext cx="47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we swap them too.</a:t>
            </a:r>
          </a:p>
        </p:txBody>
      </p:sp>
      <p:pic>
        <p:nvPicPr>
          <p:cNvPr id="18" name="Picture 17" descr="Insertion Sort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5454" y="5273315"/>
            <a:ext cx="4764732" cy="68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4930987" y="6088345"/>
            <a:ext cx="742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Again we find 14 and 10 in unsorted order.</a:t>
            </a:r>
          </a:p>
        </p:txBody>
      </p:sp>
    </p:spTree>
    <p:extLst>
      <p:ext uri="{BB962C8B-B14F-4D97-AF65-F5344CB8AC3E}">
        <p14:creationId xmlns:p14="http://schemas.microsoft.com/office/powerpoint/2010/main" xmlns="" val="40235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00"/>
                </a:solidFill>
              </a:rPr>
              <a:t>Cont</a:t>
            </a:r>
            <a:r>
              <a:rPr lang="en-US" sz="4800" b="1" dirty="0" smtClean="0">
                <a:solidFill>
                  <a:srgbClr val="FFFF00"/>
                </a:solidFill>
              </a:rPr>
              <a:t>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046" y="1716143"/>
            <a:ext cx="1126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we swap them. By the end of third iteration we have a sorted </a:t>
            </a:r>
            <a:r>
              <a:rPr lang="en-US" sz="2800" dirty="0" smtClean="0"/>
              <a:t>sub list </a:t>
            </a:r>
            <a:r>
              <a:rPr lang="en-US" sz="2800" dirty="0"/>
              <a:t>of 4 items.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455" y="3764707"/>
            <a:ext cx="11336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process goes until all the unsorted values are covered in sorted </a:t>
            </a:r>
            <a:r>
              <a:rPr lang="en-US" sz="2800" dirty="0" smtClean="0"/>
              <a:t>sub list</a:t>
            </a:r>
            <a:r>
              <a:rPr lang="en-US" sz="2800" dirty="0"/>
              <a:t>. And now we shall see some programming aspects of insertion sort.</a:t>
            </a:r>
          </a:p>
        </p:txBody>
      </p:sp>
      <p:pic>
        <p:nvPicPr>
          <p:cNvPr id="20" name="Picture 19" descr="Insertion S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5096" y="883330"/>
            <a:ext cx="5163564" cy="73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Insertion Sor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5096" y="2901865"/>
            <a:ext cx="5071934" cy="724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12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Algorithm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04994" y="1402936"/>
            <a:ext cx="110094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If it is the first element, it is already sorted. return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Pick next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Compare with all elements in the sorted sub-list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Shift all the elements in the sorted sub-list that is greater than the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 </a:t>
            </a:r>
            <a:r>
              <a:rPr lang="en-US" sz="24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to be sorted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Insert the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6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− Repeat until list is sorted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4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Program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5115" y="883330"/>
            <a:ext cx="899765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void</a:t>
            </a:r>
            <a:r>
              <a:rPr lang="en-US" sz="2400" dirty="0" smtClean="0"/>
              <a:t> </a:t>
            </a:r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data[100],</a:t>
            </a:r>
            <a:r>
              <a:rPr lang="en-US" sz="2400" dirty="0" err="1"/>
              <a:t>n,temp,i,j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smtClean="0"/>
              <a:t>"Enter </a:t>
            </a:r>
            <a:r>
              <a:rPr lang="en-US" sz="2400" dirty="0"/>
              <a:t>number of terms(should be less than 100): 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</a:t>
            </a:r>
            <a:r>
              <a:rPr lang="en-US" sz="2400" dirty="0" smtClean="0"/>
              <a:t>n;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smtClean="0"/>
              <a:t>"Enter </a:t>
            </a:r>
            <a:r>
              <a:rPr lang="en-US" sz="2400" dirty="0"/>
              <a:t>elements: 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=0;i&lt;</a:t>
            </a:r>
            <a:r>
              <a:rPr lang="en-US" sz="2400" dirty="0" err="1"/>
              <a:t>n;i</a:t>
            </a:r>
            <a:r>
              <a:rPr lang="en-US" sz="2400" dirty="0"/>
              <a:t>++)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 smtClean="0"/>
              <a:t>cin</a:t>
            </a:r>
            <a:r>
              <a:rPr lang="en-US" sz="2400" dirty="0" smtClean="0"/>
              <a:t>&gt;&gt;</a:t>
            </a:r>
            <a:r>
              <a:rPr lang="en-US" sz="2400" dirty="0" smtClean="0"/>
              <a:t>data[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  <a:endParaRPr lang="en-US" sz="2400" dirty="0"/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=1;i&lt;</a:t>
            </a:r>
            <a:r>
              <a:rPr lang="en-US" sz="2400" dirty="0" err="1"/>
              <a:t>n;i</a:t>
            </a:r>
            <a:r>
              <a:rPr lang="en-US" sz="2400" dirty="0"/>
              <a:t>++)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temp = data[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		j=i-1;</a:t>
            </a:r>
          </a:p>
          <a:p>
            <a:r>
              <a:rPr lang="en-US" sz="2400" dirty="0"/>
              <a:t>		while(temp&lt;data[j] &amp;&amp; j&gt;=0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518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50517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Conti……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650" y="891939"/>
            <a:ext cx="913181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/*To sort elements in descending order, </a:t>
            </a:r>
            <a:r>
              <a:rPr lang="en-US" sz="2400" dirty="0" smtClean="0"/>
              <a:t>change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temp&lt;data[j] to temp&gt;data[j] in above line.*/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	data[j+1] = data[j];</a:t>
            </a:r>
          </a:p>
          <a:p>
            <a:r>
              <a:rPr lang="en-US" sz="2400" dirty="0"/>
              <a:t>			--j;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data[j+1]=temp;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smtClean="0"/>
              <a:t>"In </a:t>
            </a:r>
            <a:r>
              <a:rPr lang="en-US" sz="2400" dirty="0"/>
              <a:t>ascending order: 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/>
              <a:t>	for(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smtClean="0"/>
              <a:t>data[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 smtClean="0"/>
              <a:t>getch</a:t>
            </a:r>
            <a:r>
              <a:rPr lang="en-US" sz="2400" smtClean="0"/>
              <a:t>();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266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289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Insertion Short</vt:lpstr>
      <vt:lpstr>Insertion sort </vt:lpstr>
      <vt:lpstr>Example for Technique</vt:lpstr>
      <vt:lpstr>Cont…</vt:lpstr>
      <vt:lpstr>Cont…</vt:lpstr>
      <vt:lpstr>Cont…</vt:lpstr>
      <vt:lpstr>Algorithm</vt:lpstr>
      <vt:lpstr>Program</vt:lpstr>
      <vt:lpstr>Conti……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177</cp:revision>
  <dcterms:created xsi:type="dcterms:W3CDTF">2016-06-08T01:17:39Z</dcterms:created>
  <dcterms:modified xsi:type="dcterms:W3CDTF">2017-06-11T07:08:53Z</dcterms:modified>
</cp:coreProperties>
</file>