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F6B6EA3E-50B6-4528-B088-5D48A3F393A8}" type="datetimeFigureOut">
              <a:rPr lang="ta-IN" smtClean="0"/>
              <a:t>05-12-2017</a:t>
            </a:fld>
            <a:endParaRPr lang="ta-IN"/>
          </a:p>
        </p:txBody>
      </p:sp>
      <p:sp>
        <p:nvSpPr>
          <p:cNvPr id="20" name="Footer Placeholder 19"/>
          <p:cNvSpPr>
            <a:spLocks noGrp="1"/>
          </p:cNvSpPr>
          <p:nvPr>
            <p:ph type="ftr" sz="quarter" idx="11"/>
          </p:nvPr>
        </p:nvSpPr>
        <p:spPr/>
        <p:txBody>
          <a:bodyPr/>
          <a:lstStyle>
            <a:extLst/>
          </a:lstStyle>
          <a:p>
            <a:endParaRPr lang="ta-IN"/>
          </a:p>
        </p:txBody>
      </p:sp>
      <p:sp>
        <p:nvSpPr>
          <p:cNvPr id="10" name="Slide Number Placeholder 9"/>
          <p:cNvSpPr>
            <a:spLocks noGrp="1"/>
          </p:cNvSpPr>
          <p:nvPr>
            <p:ph type="sldNum" sz="quarter" idx="12"/>
          </p:nvPr>
        </p:nvSpPr>
        <p:spPr/>
        <p:txBody>
          <a:bodyPr/>
          <a:lstStyle>
            <a:extLst/>
          </a:lstStyle>
          <a:p>
            <a:fld id="{D5E87B55-9C1D-47B1-937A-24FB82258EBF}" type="slidenum">
              <a:rPr lang="ta-IN" smtClean="0"/>
              <a:t>‹#›</a:t>
            </a:fld>
            <a:endParaRPr lang="ta-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6B6EA3E-50B6-4528-B088-5D48A3F393A8}" type="datetimeFigureOut">
              <a:rPr lang="ta-IN" smtClean="0"/>
              <a:t>05-12-2017</a:t>
            </a:fld>
            <a:endParaRPr lang="ta-IN"/>
          </a:p>
        </p:txBody>
      </p:sp>
      <p:sp>
        <p:nvSpPr>
          <p:cNvPr id="5" name="Footer Placeholder 4"/>
          <p:cNvSpPr>
            <a:spLocks noGrp="1"/>
          </p:cNvSpPr>
          <p:nvPr>
            <p:ph type="ftr" sz="quarter" idx="11"/>
          </p:nvPr>
        </p:nvSpPr>
        <p:spPr/>
        <p:txBody>
          <a:bodyPr/>
          <a:lstStyle>
            <a:extLst/>
          </a:lstStyle>
          <a:p>
            <a:endParaRPr lang="ta-IN"/>
          </a:p>
        </p:txBody>
      </p:sp>
      <p:sp>
        <p:nvSpPr>
          <p:cNvPr id="6" name="Slide Number Placeholder 5"/>
          <p:cNvSpPr>
            <a:spLocks noGrp="1"/>
          </p:cNvSpPr>
          <p:nvPr>
            <p:ph type="sldNum" sz="quarter" idx="12"/>
          </p:nvPr>
        </p:nvSpPr>
        <p:spPr/>
        <p:txBody>
          <a:bodyPr/>
          <a:lstStyle>
            <a:extLst/>
          </a:lstStyle>
          <a:p>
            <a:fld id="{D5E87B55-9C1D-47B1-937A-24FB82258EBF}" type="slidenum">
              <a:rPr lang="ta-IN" smtClean="0"/>
              <a:t>‹#›</a:t>
            </a:fld>
            <a:endParaRPr lang="ta-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6B6EA3E-50B6-4528-B088-5D48A3F393A8}" type="datetimeFigureOut">
              <a:rPr lang="ta-IN" smtClean="0"/>
              <a:t>05-12-2017</a:t>
            </a:fld>
            <a:endParaRPr lang="ta-IN"/>
          </a:p>
        </p:txBody>
      </p:sp>
      <p:sp>
        <p:nvSpPr>
          <p:cNvPr id="5" name="Footer Placeholder 4"/>
          <p:cNvSpPr>
            <a:spLocks noGrp="1"/>
          </p:cNvSpPr>
          <p:nvPr>
            <p:ph type="ftr" sz="quarter" idx="11"/>
          </p:nvPr>
        </p:nvSpPr>
        <p:spPr/>
        <p:txBody>
          <a:bodyPr/>
          <a:lstStyle>
            <a:extLst/>
          </a:lstStyle>
          <a:p>
            <a:endParaRPr lang="ta-IN"/>
          </a:p>
        </p:txBody>
      </p:sp>
      <p:sp>
        <p:nvSpPr>
          <p:cNvPr id="6" name="Slide Number Placeholder 5"/>
          <p:cNvSpPr>
            <a:spLocks noGrp="1"/>
          </p:cNvSpPr>
          <p:nvPr>
            <p:ph type="sldNum" sz="quarter" idx="12"/>
          </p:nvPr>
        </p:nvSpPr>
        <p:spPr/>
        <p:txBody>
          <a:bodyPr/>
          <a:lstStyle>
            <a:extLst/>
          </a:lstStyle>
          <a:p>
            <a:fld id="{D5E87B55-9C1D-47B1-937A-24FB82258EBF}" type="slidenum">
              <a:rPr lang="ta-IN" smtClean="0"/>
              <a:t>‹#›</a:t>
            </a:fld>
            <a:endParaRPr lang="ta-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6B6EA3E-50B6-4528-B088-5D48A3F393A8}" type="datetimeFigureOut">
              <a:rPr lang="ta-IN" smtClean="0"/>
              <a:t>05-12-2017</a:t>
            </a:fld>
            <a:endParaRPr lang="ta-IN"/>
          </a:p>
        </p:txBody>
      </p:sp>
      <p:sp>
        <p:nvSpPr>
          <p:cNvPr id="5" name="Footer Placeholder 4"/>
          <p:cNvSpPr>
            <a:spLocks noGrp="1"/>
          </p:cNvSpPr>
          <p:nvPr>
            <p:ph type="ftr" sz="quarter" idx="11"/>
          </p:nvPr>
        </p:nvSpPr>
        <p:spPr/>
        <p:txBody>
          <a:bodyPr/>
          <a:lstStyle>
            <a:extLst/>
          </a:lstStyle>
          <a:p>
            <a:endParaRPr lang="ta-IN"/>
          </a:p>
        </p:txBody>
      </p:sp>
      <p:sp>
        <p:nvSpPr>
          <p:cNvPr id="6" name="Slide Number Placeholder 5"/>
          <p:cNvSpPr>
            <a:spLocks noGrp="1"/>
          </p:cNvSpPr>
          <p:nvPr>
            <p:ph type="sldNum" sz="quarter" idx="12"/>
          </p:nvPr>
        </p:nvSpPr>
        <p:spPr/>
        <p:txBody>
          <a:bodyPr/>
          <a:lstStyle>
            <a:extLst/>
          </a:lstStyle>
          <a:p>
            <a:fld id="{D5E87B55-9C1D-47B1-937A-24FB82258EBF}" type="slidenum">
              <a:rPr lang="ta-IN" smtClean="0"/>
              <a:t>‹#›</a:t>
            </a:fld>
            <a:endParaRPr lang="ta-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6B6EA3E-50B6-4528-B088-5D48A3F393A8}" type="datetimeFigureOut">
              <a:rPr lang="ta-IN" smtClean="0"/>
              <a:t>05-12-2017</a:t>
            </a:fld>
            <a:endParaRPr lang="ta-IN"/>
          </a:p>
        </p:txBody>
      </p:sp>
      <p:sp>
        <p:nvSpPr>
          <p:cNvPr id="5" name="Footer Placeholder 4"/>
          <p:cNvSpPr>
            <a:spLocks noGrp="1"/>
          </p:cNvSpPr>
          <p:nvPr>
            <p:ph type="ftr" sz="quarter" idx="11"/>
          </p:nvPr>
        </p:nvSpPr>
        <p:spPr/>
        <p:txBody>
          <a:bodyPr/>
          <a:lstStyle>
            <a:extLst/>
          </a:lstStyle>
          <a:p>
            <a:endParaRPr lang="ta-IN"/>
          </a:p>
        </p:txBody>
      </p:sp>
      <p:sp>
        <p:nvSpPr>
          <p:cNvPr id="6" name="Slide Number Placeholder 5"/>
          <p:cNvSpPr>
            <a:spLocks noGrp="1"/>
          </p:cNvSpPr>
          <p:nvPr>
            <p:ph type="sldNum" sz="quarter" idx="12"/>
          </p:nvPr>
        </p:nvSpPr>
        <p:spPr/>
        <p:txBody>
          <a:bodyPr/>
          <a:lstStyle>
            <a:extLst/>
          </a:lstStyle>
          <a:p>
            <a:fld id="{D5E87B55-9C1D-47B1-937A-24FB82258EBF}" type="slidenum">
              <a:rPr lang="ta-IN" smtClean="0"/>
              <a:t>‹#›</a:t>
            </a:fld>
            <a:endParaRPr lang="ta-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6B6EA3E-50B6-4528-B088-5D48A3F393A8}" type="datetimeFigureOut">
              <a:rPr lang="ta-IN" smtClean="0"/>
              <a:t>05-12-2017</a:t>
            </a:fld>
            <a:endParaRPr lang="ta-IN"/>
          </a:p>
        </p:txBody>
      </p:sp>
      <p:sp>
        <p:nvSpPr>
          <p:cNvPr id="6" name="Footer Placeholder 5"/>
          <p:cNvSpPr>
            <a:spLocks noGrp="1"/>
          </p:cNvSpPr>
          <p:nvPr>
            <p:ph type="ftr" sz="quarter" idx="11"/>
          </p:nvPr>
        </p:nvSpPr>
        <p:spPr/>
        <p:txBody>
          <a:bodyPr/>
          <a:lstStyle>
            <a:extLst/>
          </a:lstStyle>
          <a:p>
            <a:endParaRPr lang="ta-IN"/>
          </a:p>
        </p:txBody>
      </p:sp>
      <p:sp>
        <p:nvSpPr>
          <p:cNvPr id="7" name="Slide Number Placeholder 6"/>
          <p:cNvSpPr>
            <a:spLocks noGrp="1"/>
          </p:cNvSpPr>
          <p:nvPr>
            <p:ph type="sldNum" sz="quarter" idx="12"/>
          </p:nvPr>
        </p:nvSpPr>
        <p:spPr/>
        <p:txBody>
          <a:bodyPr/>
          <a:lstStyle>
            <a:extLst/>
          </a:lstStyle>
          <a:p>
            <a:fld id="{D5E87B55-9C1D-47B1-937A-24FB82258EBF}" type="slidenum">
              <a:rPr lang="ta-IN" smtClean="0"/>
              <a:t>‹#›</a:t>
            </a:fld>
            <a:endParaRPr lang="ta-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6B6EA3E-50B6-4528-B088-5D48A3F393A8}" type="datetimeFigureOut">
              <a:rPr lang="ta-IN" smtClean="0"/>
              <a:t>05-12-2017</a:t>
            </a:fld>
            <a:endParaRPr lang="ta-IN"/>
          </a:p>
        </p:txBody>
      </p:sp>
      <p:sp>
        <p:nvSpPr>
          <p:cNvPr id="8" name="Footer Placeholder 7"/>
          <p:cNvSpPr>
            <a:spLocks noGrp="1"/>
          </p:cNvSpPr>
          <p:nvPr>
            <p:ph type="ftr" sz="quarter" idx="11"/>
          </p:nvPr>
        </p:nvSpPr>
        <p:spPr/>
        <p:txBody>
          <a:bodyPr/>
          <a:lstStyle>
            <a:extLst/>
          </a:lstStyle>
          <a:p>
            <a:endParaRPr lang="ta-IN"/>
          </a:p>
        </p:txBody>
      </p:sp>
      <p:sp>
        <p:nvSpPr>
          <p:cNvPr id="9" name="Slide Number Placeholder 8"/>
          <p:cNvSpPr>
            <a:spLocks noGrp="1"/>
          </p:cNvSpPr>
          <p:nvPr>
            <p:ph type="sldNum" sz="quarter" idx="12"/>
          </p:nvPr>
        </p:nvSpPr>
        <p:spPr/>
        <p:txBody>
          <a:bodyPr/>
          <a:lstStyle>
            <a:extLst/>
          </a:lstStyle>
          <a:p>
            <a:fld id="{D5E87B55-9C1D-47B1-937A-24FB82258EBF}" type="slidenum">
              <a:rPr lang="ta-IN" smtClean="0"/>
              <a:t>‹#›</a:t>
            </a:fld>
            <a:endParaRPr lang="ta-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6B6EA3E-50B6-4528-B088-5D48A3F393A8}" type="datetimeFigureOut">
              <a:rPr lang="ta-IN" smtClean="0"/>
              <a:t>05-12-2017</a:t>
            </a:fld>
            <a:endParaRPr lang="ta-IN"/>
          </a:p>
        </p:txBody>
      </p:sp>
      <p:sp>
        <p:nvSpPr>
          <p:cNvPr id="4" name="Footer Placeholder 3"/>
          <p:cNvSpPr>
            <a:spLocks noGrp="1"/>
          </p:cNvSpPr>
          <p:nvPr>
            <p:ph type="ftr" sz="quarter" idx="11"/>
          </p:nvPr>
        </p:nvSpPr>
        <p:spPr/>
        <p:txBody>
          <a:bodyPr/>
          <a:lstStyle>
            <a:extLst/>
          </a:lstStyle>
          <a:p>
            <a:endParaRPr lang="ta-IN"/>
          </a:p>
        </p:txBody>
      </p:sp>
      <p:sp>
        <p:nvSpPr>
          <p:cNvPr id="5" name="Slide Number Placeholder 4"/>
          <p:cNvSpPr>
            <a:spLocks noGrp="1"/>
          </p:cNvSpPr>
          <p:nvPr>
            <p:ph type="sldNum" sz="quarter" idx="12"/>
          </p:nvPr>
        </p:nvSpPr>
        <p:spPr/>
        <p:txBody>
          <a:bodyPr/>
          <a:lstStyle>
            <a:extLst/>
          </a:lstStyle>
          <a:p>
            <a:fld id="{D5E87B55-9C1D-47B1-937A-24FB82258EBF}" type="slidenum">
              <a:rPr lang="ta-IN" smtClean="0"/>
              <a:t>‹#›</a:t>
            </a:fld>
            <a:endParaRPr lang="ta-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F6B6EA3E-50B6-4528-B088-5D48A3F393A8}" type="datetimeFigureOut">
              <a:rPr lang="ta-IN" smtClean="0"/>
              <a:t>05-12-2017</a:t>
            </a:fld>
            <a:endParaRPr lang="ta-IN"/>
          </a:p>
        </p:txBody>
      </p:sp>
      <p:sp>
        <p:nvSpPr>
          <p:cNvPr id="3" name="Footer Placeholder 2"/>
          <p:cNvSpPr>
            <a:spLocks noGrp="1"/>
          </p:cNvSpPr>
          <p:nvPr>
            <p:ph type="ftr" sz="quarter" idx="11"/>
          </p:nvPr>
        </p:nvSpPr>
        <p:spPr/>
        <p:txBody>
          <a:bodyPr/>
          <a:lstStyle>
            <a:extLst/>
          </a:lstStyle>
          <a:p>
            <a:endParaRPr lang="ta-IN"/>
          </a:p>
        </p:txBody>
      </p:sp>
      <p:sp>
        <p:nvSpPr>
          <p:cNvPr id="4" name="Slide Number Placeholder 3"/>
          <p:cNvSpPr>
            <a:spLocks noGrp="1"/>
          </p:cNvSpPr>
          <p:nvPr>
            <p:ph type="sldNum" sz="quarter" idx="12"/>
          </p:nvPr>
        </p:nvSpPr>
        <p:spPr/>
        <p:txBody>
          <a:bodyPr/>
          <a:lstStyle>
            <a:extLst/>
          </a:lstStyle>
          <a:p>
            <a:fld id="{D5E87B55-9C1D-47B1-937A-24FB82258EBF}" type="slidenum">
              <a:rPr lang="ta-IN" smtClean="0"/>
              <a:t>‹#›</a:t>
            </a:fld>
            <a:endParaRPr lang="ta-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6B6EA3E-50B6-4528-B088-5D48A3F393A8}" type="datetimeFigureOut">
              <a:rPr lang="ta-IN" smtClean="0"/>
              <a:t>05-12-2017</a:t>
            </a:fld>
            <a:endParaRPr lang="ta-IN"/>
          </a:p>
        </p:txBody>
      </p:sp>
      <p:sp>
        <p:nvSpPr>
          <p:cNvPr id="6" name="Footer Placeholder 5"/>
          <p:cNvSpPr>
            <a:spLocks noGrp="1"/>
          </p:cNvSpPr>
          <p:nvPr>
            <p:ph type="ftr" sz="quarter" idx="11"/>
          </p:nvPr>
        </p:nvSpPr>
        <p:spPr/>
        <p:txBody>
          <a:bodyPr/>
          <a:lstStyle>
            <a:extLst/>
          </a:lstStyle>
          <a:p>
            <a:endParaRPr lang="ta-IN"/>
          </a:p>
        </p:txBody>
      </p:sp>
      <p:sp>
        <p:nvSpPr>
          <p:cNvPr id="7" name="Slide Number Placeholder 6"/>
          <p:cNvSpPr>
            <a:spLocks noGrp="1"/>
          </p:cNvSpPr>
          <p:nvPr>
            <p:ph type="sldNum" sz="quarter" idx="12"/>
          </p:nvPr>
        </p:nvSpPr>
        <p:spPr/>
        <p:txBody>
          <a:bodyPr/>
          <a:lstStyle>
            <a:extLst/>
          </a:lstStyle>
          <a:p>
            <a:fld id="{D5E87B55-9C1D-47B1-937A-24FB82258EBF}" type="slidenum">
              <a:rPr lang="ta-IN" smtClean="0"/>
              <a:t>‹#›</a:t>
            </a:fld>
            <a:endParaRPr lang="ta-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F6B6EA3E-50B6-4528-B088-5D48A3F393A8}" type="datetimeFigureOut">
              <a:rPr lang="ta-IN" smtClean="0"/>
              <a:t>05-12-2017</a:t>
            </a:fld>
            <a:endParaRPr lang="ta-IN"/>
          </a:p>
        </p:txBody>
      </p:sp>
      <p:sp>
        <p:nvSpPr>
          <p:cNvPr id="6" name="Footer Placeholder 5"/>
          <p:cNvSpPr>
            <a:spLocks noGrp="1"/>
          </p:cNvSpPr>
          <p:nvPr>
            <p:ph type="ftr" sz="quarter" idx="11"/>
          </p:nvPr>
        </p:nvSpPr>
        <p:spPr/>
        <p:txBody>
          <a:bodyPr/>
          <a:lstStyle>
            <a:extLst/>
          </a:lstStyle>
          <a:p>
            <a:endParaRPr lang="ta-IN"/>
          </a:p>
        </p:txBody>
      </p:sp>
      <p:sp>
        <p:nvSpPr>
          <p:cNvPr id="7" name="Slide Number Placeholder 6"/>
          <p:cNvSpPr>
            <a:spLocks noGrp="1"/>
          </p:cNvSpPr>
          <p:nvPr>
            <p:ph type="sldNum" sz="quarter" idx="12"/>
          </p:nvPr>
        </p:nvSpPr>
        <p:spPr/>
        <p:txBody>
          <a:bodyPr/>
          <a:lstStyle>
            <a:extLst/>
          </a:lstStyle>
          <a:p>
            <a:fld id="{D5E87B55-9C1D-47B1-937A-24FB82258EBF}" type="slidenum">
              <a:rPr lang="ta-IN" smtClean="0"/>
              <a:t>‹#›</a:t>
            </a:fld>
            <a:endParaRPr lang="ta-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F6B6EA3E-50B6-4528-B088-5D48A3F393A8}" type="datetimeFigureOut">
              <a:rPr lang="ta-IN" smtClean="0"/>
              <a:t>05-12-2017</a:t>
            </a:fld>
            <a:endParaRPr lang="ta-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ta-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5E87B55-9C1D-47B1-937A-24FB82258EBF}" type="slidenum">
              <a:rPr lang="ta-IN" smtClean="0"/>
              <a:t>‹#›</a:t>
            </a:fld>
            <a:endParaRPr lang="ta-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Stack</a:t>
            </a:r>
            <a:endParaRPr lang="ta-IN" dirty="0"/>
          </a:p>
        </p:txBody>
      </p:sp>
      <p:sp>
        <p:nvSpPr>
          <p:cNvPr id="3" name="Subtitle 2"/>
          <p:cNvSpPr>
            <a:spLocks noGrp="1"/>
          </p:cNvSpPr>
          <p:nvPr>
            <p:ph type="subTitle" idx="1"/>
          </p:nvPr>
        </p:nvSpPr>
        <p:spPr/>
        <p:txBody>
          <a:bodyPr/>
          <a:lstStyle/>
          <a:p>
            <a:r>
              <a:rPr lang="en-US" dirty="0" smtClean="0"/>
              <a:t>Presented By S.R.Zameer</a:t>
            </a:r>
            <a:endParaRPr lang="ta-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is a Stack</a:t>
            </a:r>
            <a:r>
              <a:rPr lang="en-US" b="1" dirty="0" smtClean="0"/>
              <a:t>?</a:t>
            </a:r>
            <a:endParaRPr lang="ta-IN" dirty="0"/>
          </a:p>
        </p:txBody>
      </p:sp>
      <p:sp>
        <p:nvSpPr>
          <p:cNvPr id="3" name="Content Placeholder 2"/>
          <p:cNvSpPr>
            <a:spLocks noGrp="1"/>
          </p:cNvSpPr>
          <p:nvPr>
            <p:ph idx="1"/>
          </p:nvPr>
        </p:nvSpPr>
        <p:spPr/>
        <p:txBody>
          <a:bodyPr>
            <a:normAutofit fontScale="92500"/>
          </a:bodyPr>
          <a:lstStyle/>
          <a:p>
            <a:r>
              <a:rPr lang="en-US" dirty="0" smtClean="0"/>
              <a:t>Stack is a linear data structure in which the insertion and deletion operations are performed at only one end. In a stack, adding and removing of elements are performed at single position which is known as "</a:t>
            </a:r>
            <a:r>
              <a:rPr lang="en-US" b="1" dirty="0" smtClean="0"/>
              <a:t>top</a:t>
            </a:r>
            <a:r>
              <a:rPr lang="en-US" dirty="0" smtClean="0"/>
              <a:t>". That means, new element is added at top of the stack and an element is removed from the top of the stack. In stack, the insertion and deletion operations are performed based on </a:t>
            </a:r>
            <a:r>
              <a:rPr lang="en-US" b="1" dirty="0" smtClean="0"/>
              <a:t>LIFO</a:t>
            </a:r>
            <a:r>
              <a:rPr lang="en-US" dirty="0" smtClean="0"/>
              <a:t> (Last In First Out) principle. </a:t>
            </a:r>
            <a:endParaRPr lang="ta-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Picture Representation</a:t>
            </a:r>
            <a:endParaRPr lang="ta-IN" dirty="0"/>
          </a:p>
        </p:txBody>
      </p:sp>
      <p:pic>
        <p:nvPicPr>
          <p:cNvPr id="1026" name="Picture 2" descr="http://www.btechsmartclass.com/DS/images/U2_T1_P1.png"/>
          <p:cNvPicPr>
            <a:picLocks noGrp="1" noChangeAspect="1" noChangeArrowheads="1"/>
          </p:cNvPicPr>
          <p:nvPr>
            <p:ph idx="1"/>
          </p:nvPr>
        </p:nvPicPr>
        <p:blipFill>
          <a:blip r:embed="rId2"/>
          <a:srcRect/>
          <a:stretch>
            <a:fillRect/>
          </a:stretch>
        </p:blipFill>
        <p:spPr bwMode="auto">
          <a:xfrm>
            <a:off x="3276600" y="1600200"/>
            <a:ext cx="3082925" cy="4305464"/>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ta-IN" dirty="0"/>
          </a:p>
        </p:txBody>
      </p:sp>
      <p:sp>
        <p:nvSpPr>
          <p:cNvPr id="3" name="Content Placeholder 2"/>
          <p:cNvSpPr>
            <a:spLocks noGrp="1"/>
          </p:cNvSpPr>
          <p:nvPr>
            <p:ph idx="1"/>
          </p:nvPr>
        </p:nvSpPr>
        <p:spPr/>
        <p:txBody>
          <a:bodyPr/>
          <a:lstStyle/>
          <a:p>
            <a:r>
              <a:rPr lang="en-US" dirty="0" smtClean="0"/>
              <a:t>If we want to create a stack by inserting 10,45,12,16,35 and 50. Then 10 becomes the bottom most element and 50 is the top most element. Top is at 50 as shown in the image below...</a:t>
            </a:r>
          </a:p>
          <a:p>
            <a:endParaRPr lang="ta-IN" dirty="0"/>
          </a:p>
        </p:txBody>
      </p:sp>
      <p:pic>
        <p:nvPicPr>
          <p:cNvPr id="28674" name="Picture 2" descr="http://www.btechsmartclass.com/DS/images/U2_T1_P2.png"/>
          <p:cNvPicPr>
            <a:picLocks noChangeAspect="1" noChangeArrowheads="1"/>
          </p:cNvPicPr>
          <p:nvPr/>
        </p:nvPicPr>
        <p:blipFill>
          <a:blip r:embed="rId2"/>
          <a:srcRect/>
          <a:stretch>
            <a:fillRect/>
          </a:stretch>
        </p:blipFill>
        <p:spPr bwMode="auto">
          <a:xfrm>
            <a:off x="4267200" y="3924299"/>
            <a:ext cx="1466850" cy="2933701"/>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Operations on a </a:t>
            </a:r>
            <a:r>
              <a:rPr lang="en-US" b="1" dirty="0" smtClean="0"/>
              <a:t>Stack</a:t>
            </a:r>
            <a:endParaRPr lang="ta-IN" dirty="0"/>
          </a:p>
        </p:txBody>
      </p:sp>
      <p:sp>
        <p:nvSpPr>
          <p:cNvPr id="3" name="Content Placeholder 2"/>
          <p:cNvSpPr>
            <a:spLocks noGrp="1"/>
          </p:cNvSpPr>
          <p:nvPr>
            <p:ph idx="1"/>
          </p:nvPr>
        </p:nvSpPr>
        <p:spPr/>
        <p:txBody>
          <a:bodyPr/>
          <a:lstStyle/>
          <a:p>
            <a:r>
              <a:rPr lang="en-US" dirty="0" smtClean="0"/>
              <a:t>The following operations are performed on the stack...</a:t>
            </a:r>
          </a:p>
          <a:p>
            <a:r>
              <a:rPr lang="en-US" b="1" dirty="0" smtClean="0"/>
              <a:t>Push (To insert an element on to the stack)</a:t>
            </a:r>
          </a:p>
          <a:p>
            <a:r>
              <a:rPr lang="en-US" b="1" dirty="0" smtClean="0"/>
              <a:t>Pop (To delete an element from the stack)</a:t>
            </a:r>
          </a:p>
          <a:p>
            <a:r>
              <a:rPr lang="en-US" b="1" dirty="0" smtClean="0"/>
              <a:t>Display (To display elements of the stack)</a:t>
            </a:r>
          </a:p>
          <a:p>
            <a:endParaRPr lang="ta-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Implementation</a:t>
            </a:r>
            <a:endParaRPr lang="ta-IN" dirty="0"/>
          </a:p>
        </p:txBody>
      </p:sp>
      <p:sp>
        <p:nvSpPr>
          <p:cNvPr id="3" name="Content Placeholder 2"/>
          <p:cNvSpPr>
            <a:spLocks noGrp="1"/>
          </p:cNvSpPr>
          <p:nvPr>
            <p:ph idx="1"/>
          </p:nvPr>
        </p:nvSpPr>
        <p:spPr/>
        <p:txBody>
          <a:bodyPr>
            <a:normAutofit lnSpcReduction="10000"/>
          </a:bodyPr>
          <a:lstStyle/>
          <a:p>
            <a:r>
              <a:rPr lang="en-US" dirty="0" smtClean="0"/>
              <a:t>Stack data structure can be implement in two ways. They are as follows...</a:t>
            </a:r>
          </a:p>
          <a:p>
            <a:r>
              <a:rPr lang="en-US" b="1" dirty="0" smtClean="0"/>
              <a:t>Using Array</a:t>
            </a:r>
          </a:p>
          <a:p>
            <a:r>
              <a:rPr lang="en-US" b="1" dirty="0" smtClean="0"/>
              <a:t>Using Linked List</a:t>
            </a:r>
          </a:p>
          <a:p>
            <a:r>
              <a:rPr lang="en-US" dirty="0" smtClean="0"/>
              <a:t>When stack is implemented using array, that stack can organize only limited number of elements. When stack is implemented using linked list, that stack can organize unlimited number of elements.</a:t>
            </a:r>
          </a:p>
          <a:p>
            <a:endParaRPr lang="ta-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TotalTime>
  <Words>236</Words>
  <Application>Microsoft Office PowerPoint</Application>
  <PresentationFormat>On-screen Show (4:3)</PresentationFormat>
  <Paragraphs>17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Solstice</vt:lpstr>
      <vt:lpstr>Stack</vt:lpstr>
      <vt:lpstr>What is a Stack?</vt:lpstr>
      <vt:lpstr>Picture Representation</vt:lpstr>
      <vt:lpstr>Example</vt:lpstr>
      <vt:lpstr>Operations on a Stack</vt:lpstr>
      <vt:lpstr>Stack Implementation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dc:title>
  <dc:creator>user</dc:creator>
  <cp:lastModifiedBy>user</cp:lastModifiedBy>
  <cp:revision>2</cp:revision>
  <dcterms:created xsi:type="dcterms:W3CDTF">2017-12-05T04:13:07Z</dcterms:created>
  <dcterms:modified xsi:type="dcterms:W3CDTF">2017-12-05T04:19:49Z</dcterms:modified>
</cp:coreProperties>
</file>