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20" name="Footer Placeholder 19"/>
          <p:cNvSpPr>
            <a:spLocks noGrp="1"/>
          </p:cNvSpPr>
          <p:nvPr>
            <p:ph type="ftr" sz="quarter" idx="11"/>
          </p:nvPr>
        </p:nvSpPr>
        <p:spPr/>
        <p:txBody>
          <a:bodyPr/>
          <a:lstStyle>
            <a:extLst/>
          </a:lstStyle>
          <a:p>
            <a:endParaRPr lang="ta-IN"/>
          </a:p>
        </p:txBody>
      </p:sp>
      <p:sp>
        <p:nvSpPr>
          <p:cNvPr id="10" name="Slide Number Placeholder 9"/>
          <p:cNvSpPr>
            <a:spLocks noGrp="1"/>
          </p:cNvSpPr>
          <p:nvPr>
            <p:ph type="sldNum" sz="quarter" idx="12"/>
          </p:nvPr>
        </p:nvSpPr>
        <p:spPr/>
        <p:txBody>
          <a:bodyPr/>
          <a:lstStyle>
            <a:extLst/>
          </a:lstStyle>
          <a:p>
            <a:fld id="{473EB1B9-F31D-44E8-897E-4452E03E6062}" type="slidenum">
              <a:rPr lang="ta-IN" smtClean="0"/>
              <a:t>‹#›</a:t>
            </a:fld>
            <a:endParaRPr lang="ta-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473EB1B9-F31D-44E8-897E-4452E03E6062}"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473EB1B9-F31D-44E8-897E-4452E03E6062}"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473EB1B9-F31D-44E8-897E-4452E03E6062}"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473EB1B9-F31D-44E8-897E-4452E03E6062}" type="slidenum">
              <a:rPr lang="ta-IN" smtClean="0"/>
              <a:t>‹#›</a:t>
            </a:fld>
            <a:endParaRPr lang="ta-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473EB1B9-F31D-44E8-897E-4452E03E6062}"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473EB1B9-F31D-44E8-897E-4452E03E6062}"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473EB1B9-F31D-44E8-897E-4452E03E6062}"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3" name="Footer Placeholder 2"/>
          <p:cNvSpPr>
            <a:spLocks noGrp="1"/>
          </p:cNvSpPr>
          <p:nvPr>
            <p:ph type="ftr" sz="quarter" idx="11"/>
          </p:nvPr>
        </p:nvSpPr>
        <p:spPr/>
        <p:txBody>
          <a:bodyPr/>
          <a:lstStyle>
            <a:extLst/>
          </a:lstStyle>
          <a:p>
            <a:endParaRPr lang="ta-IN"/>
          </a:p>
        </p:txBody>
      </p:sp>
      <p:sp>
        <p:nvSpPr>
          <p:cNvPr id="4" name="Slide Number Placeholder 3"/>
          <p:cNvSpPr>
            <a:spLocks noGrp="1"/>
          </p:cNvSpPr>
          <p:nvPr>
            <p:ph type="sldNum" sz="quarter" idx="12"/>
          </p:nvPr>
        </p:nvSpPr>
        <p:spPr/>
        <p:txBody>
          <a:bodyPr/>
          <a:lstStyle>
            <a:extLst/>
          </a:lstStyle>
          <a:p>
            <a:fld id="{473EB1B9-F31D-44E8-897E-4452E03E6062}" type="slidenum">
              <a:rPr lang="ta-IN" smtClean="0"/>
              <a:t>‹#›</a:t>
            </a:fld>
            <a:endParaRPr lang="ta-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473EB1B9-F31D-44E8-897E-4452E03E6062}" type="slidenum">
              <a:rPr lang="ta-IN" smtClean="0"/>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EFD7A30-1DA8-4217-8DF5-96EAADCA9978}" type="datetimeFigureOut">
              <a:rPr lang="ta-IN" smtClean="0"/>
              <a:t>05-12-2017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473EB1B9-F31D-44E8-897E-4452E03E6062}" type="slidenum">
              <a:rPr lang="ta-IN" smtClean="0"/>
              <a:t>‹#›</a:t>
            </a:fld>
            <a:endParaRPr lang="ta-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EFD7A30-1DA8-4217-8DF5-96EAADCA9978}" type="datetimeFigureOut">
              <a:rPr lang="ta-IN" smtClean="0"/>
              <a:t>05-12-2017</a:t>
            </a:fld>
            <a:endParaRPr lang="ta-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a-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73EB1B9-F31D-44E8-897E-4452E03E6062}" type="slidenum">
              <a:rPr lang="ta-IN" smtClean="0"/>
              <a:t>‹#›</a:t>
            </a:fld>
            <a:endParaRPr lang="ta-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Stack using Linked List</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Stack using Linked </a:t>
            </a:r>
            <a:r>
              <a:rPr lang="en-US" b="1" dirty="0" smtClean="0"/>
              <a:t>List</a:t>
            </a:r>
            <a:endParaRPr lang="ta-IN" dirty="0"/>
          </a:p>
        </p:txBody>
      </p:sp>
      <p:sp>
        <p:nvSpPr>
          <p:cNvPr id="3" name="Content Placeholder 2"/>
          <p:cNvSpPr>
            <a:spLocks noGrp="1"/>
          </p:cNvSpPr>
          <p:nvPr>
            <p:ph idx="1"/>
          </p:nvPr>
        </p:nvSpPr>
        <p:spPr/>
        <p:txBody>
          <a:bodyPr>
            <a:normAutofit fontScale="77500" lnSpcReduction="20000"/>
          </a:bodyPr>
          <a:lstStyle/>
          <a:p>
            <a:r>
              <a:rPr lang="en-US" dirty="0" smtClean="0"/>
              <a:t>The major problem with the stack implemented using array is, it works only for fixed number of data values. That means the amount of data must be specified at the beginning of the implementation itself. Stack implemented using array is not suitable, when we don't know the size of data which we are going to use. A stack data structure can be implemented by using linked list data structure. The stack implemented using linked list can work for unlimited number of values. That means, stack implemented using linked list works for variable size of data. So, there is no need to fix the size at the beginning of the implementation. The Stack implemented using linked list can organize as many data values as we want. </a:t>
            </a:r>
            <a:br>
              <a:rPr lang="en-US" dirty="0" smtClean="0"/>
            </a:br>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idx="1"/>
          </p:nvPr>
        </p:nvSpPr>
        <p:spPr/>
        <p:txBody>
          <a:bodyPr/>
          <a:lstStyle/>
          <a:p>
            <a:r>
              <a:rPr lang="en-US" dirty="0" smtClean="0"/>
              <a:t>In linked list implementation of a stack, every new element is inserted as '</a:t>
            </a:r>
            <a:r>
              <a:rPr lang="en-US" b="1" dirty="0" smtClean="0"/>
              <a:t>top</a:t>
            </a:r>
            <a:r>
              <a:rPr lang="en-US" dirty="0" smtClean="0"/>
              <a:t>' element. That means every newly inserted element is pointed by '</a:t>
            </a:r>
            <a:r>
              <a:rPr lang="en-US" b="1" dirty="0" smtClean="0"/>
              <a:t>top</a:t>
            </a:r>
            <a:r>
              <a:rPr lang="en-US" dirty="0" smtClean="0"/>
              <a:t>'. Whenever we want to remove an element from the stack, simply remove the node which is pointed by '</a:t>
            </a:r>
            <a:r>
              <a:rPr lang="en-US" b="1" dirty="0" smtClean="0"/>
              <a:t>top</a:t>
            </a:r>
            <a:r>
              <a:rPr lang="en-US" dirty="0" smtClean="0"/>
              <a:t>' by moving '</a:t>
            </a:r>
            <a:r>
              <a:rPr lang="en-US" b="1" dirty="0" smtClean="0"/>
              <a:t>top</a:t>
            </a:r>
            <a:r>
              <a:rPr lang="en-US" dirty="0" smtClean="0"/>
              <a:t>' to its next node in the list. The </a:t>
            </a:r>
            <a:r>
              <a:rPr lang="en-US" b="1" dirty="0" smtClean="0"/>
              <a:t>next</a:t>
            </a:r>
            <a:r>
              <a:rPr lang="en-US" dirty="0" smtClean="0"/>
              <a:t> field of the first element must be always </a:t>
            </a:r>
            <a:r>
              <a:rPr lang="en-US" b="1" dirty="0" smtClean="0"/>
              <a:t>NULL</a:t>
            </a:r>
            <a:r>
              <a:rPr lang="en-US" dirty="0" smtClean="0"/>
              <a:t>.</a:t>
            </a:r>
            <a:endParaRPr lang="ta-IN" dirty="0" smtClean="0"/>
          </a:p>
          <a:p>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ta-IN" dirty="0"/>
          </a:p>
        </p:txBody>
      </p:sp>
      <p:pic>
        <p:nvPicPr>
          <p:cNvPr id="1026" name="Picture 2" descr="http://www.btechsmartclass.com/DS/images/U2_T1_P3.png"/>
          <p:cNvPicPr>
            <a:picLocks noGrp="1" noChangeAspect="1" noChangeArrowheads="1"/>
          </p:cNvPicPr>
          <p:nvPr>
            <p:ph idx="1"/>
          </p:nvPr>
        </p:nvPicPr>
        <p:blipFill>
          <a:blip r:embed="rId2"/>
          <a:srcRect/>
          <a:stretch>
            <a:fillRect/>
          </a:stretch>
        </p:blipFill>
        <p:spPr bwMode="auto">
          <a:xfrm>
            <a:off x="3352800" y="1752600"/>
            <a:ext cx="2971800" cy="402141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Operations</a:t>
            </a:r>
            <a:endParaRPr lang="ta-IN" dirty="0"/>
          </a:p>
        </p:txBody>
      </p:sp>
      <p:sp>
        <p:nvSpPr>
          <p:cNvPr id="3" name="Content Placeholder 2"/>
          <p:cNvSpPr>
            <a:spLocks noGrp="1"/>
          </p:cNvSpPr>
          <p:nvPr>
            <p:ph idx="1"/>
          </p:nvPr>
        </p:nvSpPr>
        <p:spPr/>
        <p:txBody>
          <a:bodyPr>
            <a:normAutofit fontScale="85000" lnSpcReduction="20000"/>
          </a:bodyPr>
          <a:lstStyle/>
          <a:p>
            <a:r>
              <a:rPr lang="en-US" dirty="0" smtClean="0"/>
              <a:t>To implement stack using linked list, we need to set the following things before implementing actual operations.</a:t>
            </a:r>
          </a:p>
          <a:p>
            <a:r>
              <a:rPr lang="en-US" b="1" dirty="0" smtClean="0"/>
              <a:t>Step 1:</a:t>
            </a:r>
            <a:r>
              <a:rPr lang="en-US" dirty="0" smtClean="0"/>
              <a:t> Include all the </a:t>
            </a:r>
            <a:r>
              <a:rPr lang="en-US" b="1" dirty="0" smtClean="0"/>
              <a:t>header files</a:t>
            </a:r>
            <a:r>
              <a:rPr lang="en-US" dirty="0" smtClean="0"/>
              <a:t> which are used in the program. And declare all the </a:t>
            </a:r>
            <a:r>
              <a:rPr lang="en-US" b="1" dirty="0" smtClean="0"/>
              <a:t>user defined functions</a:t>
            </a:r>
            <a:r>
              <a:rPr lang="en-US" dirty="0" smtClean="0"/>
              <a:t>.</a:t>
            </a:r>
          </a:p>
          <a:p>
            <a:r>
              <a:rPr lang="en-US" b="1" dirty="0" smtClean="0"/>
              <a:t>Step 2:</a:t>
            </a:r>
            <a:r>
              <a:rPr lang="en-US" dirty="0" smtClean="0"/>
              <a:t> Define a '</a:t>
            </a:r>
            <a:r>
              <a:rPr lang="en-US" b="1" dirty="0" smtClean="0"/>
              <a:t>Node</a:t>
            </a:r>
            <a:r>
              <a:rPr lang="en-US" dirty="0" smtClean="0"/>
              <a:t>' structure with two members </a:t>
            </a:r>
            <a:r>
              <a:rPr lang="en-US" b="1" dirty="0" smtClean="0"/>
              <a:t>data</a:t>
            </a:r>
            <a:r>
              <a:rPr lang="en-US" dirty="0" smtClean="0"/>
              <a:t> and </a:t>
            </a:r>
            <a:r>
              <a:rPr lang="en-US" b="1" dirty="0" smtClean="0"/>
              <a:t>next</a:t>
            </a:r>
            <a:r>
              <a:rPr lang="en-US" dirty="0" smtClean="0"/>
              <a:t>.</a:t>
            </a:r>
          </a:p>
          <a:p>
            <a:r>
              <a:rPr lang="en-US" b="1" dirty="0" smtClean="0"/>
              <a:t>Step 3:</a:t>
            </a:r>
            <a:r>
              <a:rPr lang="en-US" dirty="0" smtClean="0"/>
              <a:t> Define a </a:t>
            </a:r>
            <a:r>
              <a:rPr lang="en-US" b="1" dirty="0" smtClean="0"/>
              <a:t>Node</a:t>
            </a:r>
            <a:r>
              <a:rPr lang="en-US" dirty="0" smtClean="0"/>
              <a:t> pointer '</a:t>
            </a:r>
            <a:r>
              <a:rPr lang="en-US" b="1" dirty="0" smtClean="0"/>
              <a:t>top</a:t>
            </a:r>
            <a:r>
              <a:rPr lang="en-US" dirty="0" smtClean="0"/>
              <a:t>' and set it to </a:t>
            </a:r>
            <a:r>
              <a:rPr lang="en-US" b="1" dirty="0" smtClean="0"/>
              <a:t>NULL</a:t>
            </a:r>
            <a:r>
              <a:rPr lang="en-US" dirty="0" smtClean="0"/>
              <a:t>.</a:t>
            </a:r>
          </a:p>
          <a:p>
            <a:r>
              <a:rPr lang="en-US" b="1" dirty="0" smtClean="0"/>
              <a:t>Step 4:</a:t>
            </a:r>
            <a:r>
              <a:rPr lang="en-US" dirty="0" smtClean="0"/>
              <a:t> Implement the </a:t>
            </a:r>
            <a:r>
              <a:rPr lang="en-US" b="1" dirty="0" smtClean="0"/>
              <a:t>main</a:t>
            </a:r>
            <a:r>
              <a:rPr lang="en-US" dirty="0" smtClean="0"/>
              <a:t> method by displaying Menu with list of operations and make suitable function calls in the </a:t>
            </a:r>
            <a:r>
              <a:rPr lang="en-US" b="1" dirty="0" smtClean="0"/>
              <a:t>main</a:t>
            </a:r>
            <a:r>
              <a:rPr lang="en-US" dirty="0" smtClean="0"/>
              <a:t> method.</a:t>
            </a:r>
          </a:p>
          <a:p>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push(value) - Inserting an element into the </a:t>
            </a:r>
            <a:r>
              <a:rPr lang="en-US" b="1" dirty="0" smtClean="0"/>
              <a:t>Stack</a:t>
            </a:r>
            <a:endParaRPr lang="ta-IN" dirty="0"/>
          </a:p>
        </p:txBody>
      </p:sp>
      <p:sp>
        <p:nvSpPr>
          <p:cNvPr id="3" name="Content Placeholder 2"/>
          <p:cNvSpPr>
            <a:spLocks noGrp="1"/>
          </p:cNvSpPr>
          <p:nvPr>
            <p:ph idx="1"/>
          </p:nvPr>
        </p:nvSpPr>
        <p:spPr/>
        <p:txBody>
          <a:bodyPr>
            <a:normAutofit fontScale="92500" lnSpcReduction="20000"/>
          </a:bodyPr>
          <a:lstStyle/>
          <a:p>
            <a:r>
              <a:rPr lang="en-US" dirty="0" smtClean="0"/>
              <a:t>We can use the following steps to insert a new node into the stack...</a:t>
            </a:r>
          </a:p>
          <a:p>
            <a:r>
              <a:rPr lang="en-US" b="1" dirty="0" smtClean="0"/>
              <a:t>Step 1:</a:t>
            </a:r>
            <a:r>
              <a:rPr lang="en-US" dirty="0" smtClean="0"/>
              <a:t> Create a </a:t>
            </a:r>
            <a:r>
              <a:rPr lang="en-US" b="1" dirty="0" err="1" smtClean="0"/>
              <a:t>newNode</a:t>
            </a:r>
            <a:r>
              <a:rPr lang="en-US" dirty="0" smtClean="0"/>
              <a:t> with given value.</a:t>
            </a:r>
          </a:p>
          <a:p>
            <a:r>
              <a:rPr lang="en-US" b="1" dirty="0" smtClean="0"/>
              <a:t>Step 2:</a:t>
            </a:r>
            <a:r>
              <a:rPr lang="en-US" dirty="0" smtClean="0"/>
              <a:t> Check whether stack is </a:t>
            </a:r>
            <a:r>
              <a:rPr lang="en-US" b="1" dirty="0" smtClean="0"/>
              <a:t>Empty</a:t>
            </a:r>
            <a:r>
              <a:rPr lang="en-US" dirty="0" smtClean="0"/>
              <a:t> (</a:t>
            </a:r>
            <a:r>
              <a:rPr lang="en-US" b="1" dirty="0" smtClean="0"/>
              <a:t>top</a:t>
            </a:r>
            <a:r>
              <a:rPr lang="en-US" dirty="0" smtClean="0"/>
              <a:t> == </a:t>
            </a:r>
            <a:r>
              <a:rPr lang="en-US" b="1" dirty="0" smtClean="0"/>
              <a:t>NULL</a:t>
            </a:r>
            <a:r>
              <a:rPr lang="en-US" dirty="0" smtClean="0"/>
              <a:t>)</a:t>
            </a:r>
          </a:p>
          <a:p>
            <a:r>
              <a:rPr lang="en-US" b="1" dirty="0" smtClean="0"/>
              <a:t>Step 3:</a:t>
            </a:r>
            <a:r>
              <a:rPr lang="en-US" dirty="0" smtClean="0"/>
              <a:t> If it is </a:t>
            </a:r>
            <a:r>
              <a:rPr lang="en-US" b="1" dirty="0" smtClean="0"/>
              <a:t>Empty</a:t>
            </a:r>
            <a:r>
              <a:rPr lang="en-US" dirty="0" smtClean="0"/>
              <a:t>, then set </a:t>
            </a:r>
            <a:r>
              <a:rPr lang="en-US" b="1" dirty="0" err="1" smtClean="0"/>
              <a:t>newNode</a:t>
            </a:r>
            <a:r>
              <a:rPr lang="en-US" b="1" dirty="0" smtClean="0"/>
              <a:t> → next</a:t>
            </a:r>
            <a:r>
              <a:rPr lang="en-US" dirty="0" smtClean="0"/>
              <a:t> = </a:t>
            </a:r>
            <a:r>
              <a:rPr lang="en-US" b="1" dirty="0" smtClean="0"/>
              <a:t>NULL</a:t>
            </a:r>
            <a:r>
              <a:rPr lang="en-US" dirty="0" smtClean="0"/>
              <a:t>.</a:t>
            </a:r>
          </a:p>
          <a:p>
            <a:r>
              <a:rPr lang="en-US" b="1" dirty="0" smtClean="0"/>
              <a:t>Step 4:</a:t>
            </a:r>
            <a:r>
              <a:rPr lang="en-US" dirty="0" smtClean="0"/>
              <a:t> If it is </a:t>
            </a:r>
            <a:r>
              <a:rPr lang="en-US" b="1" dirty="0" smtClean="0"/>
              <a:t>Not Empty</a:t>
            </a:r>
            <a:r>
              <a:rPr lang="en-US" dirty="0" smtClean="0"/>
              <a:t>, then set </a:t>
            </a:r>
            <a:r>
              <a:rPr lang="en-US" b="1" dirty="0" err="1" smtClean="0"/>
              <a:t>newNode</a:t>
            </a:r>
            <a:r>
              <a:rPr lang="en-US" b="1" dirty="0" smtClean="0"/>
              <a:t> → next</a:t>
            </a:r>
            <a:r>
              <a:rPr lang="en-US" dirty="0" smtClean="0"/>
              <a:t> = </a:t>
            </a:r>
            <a:r>
              <a:rPr lang="en-US" b="1" dirty="0" smtClean="0"/>
              <a:t>top</a:t>
            </a:r>
            <a:r>
              <a:rPr lang="en-US" dirty="0" smtClean="0"/>
              <a:t>.</a:t>
            </a:r>
          </a:p>
          <a:p>
            <a:r>
              <a:rPr lang="en-US" b="1" dirty="0" smtClean="0"/>
              <a:t>Step 5:</a:t>
            </a:r>
            <a:r>
              <a:rPr lang="en-US" dirty="0" smtClean="0"/>
              <a:t> Finally, set </a:t>
            </a:r>
            <a:r>
              <a:rPr lang="en-US" b="1" dirty="0" smtClean="0"/>
              <a:t>top</a:t>
            </a:r>
            <a:r>
              <a:rPr lang="en-US" dirty="0" smtClean="0"/>
              <a:t> = </a:t>
            </a:r>
            <a:r>
              <a:rPr lang="en-US" b="1" dirty="0" err="1" smtClean="0"/>
              <a:t>newNode</a:t>
            </a:r>
            <a:r>
              <a:rPr lang="en-US" dirty="0" smtClean="0"/>
              <a:t>.</a:t>
            </a:r>
          </a:p>
          <a:p>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pop() - Deleting an Element from a </a:t>
            </a:r>
            <a:r>
              <a:rPr lang="en-US" b="1" dirty="0" smtClean="0"/>
              <a:t>Stack</a:t>
            </a:r>
            <a:endParaRPr lang="ta-IN" dirty="0"/>
          </a:p>
        </p:txBody>
      </p:sp>
      <p:sp>
        <p:nvSpPr>
          <p:cNvPr id="3" name="Content Placeholder 2"/>
          <p:cNvSpPr>
            <a:spLocks noGrp="1"/>
          </p:cNvSpPr>
          <p:nvPr>
            <p:ph idx="1"/>
          </p:nvPr>
        </p:nvSpPr>
        <p:spPr/>
        <p:txBody>
          <a:bodyPr>
            <a:normAutofit fontScale="92500" lnSpcReduction="20000"/>
          </a:bodyPr>
          <a:lstStyle/>
          <a:p>
            <a:r>
              <a:rPr lang="en-US" dirty="0" smtClean="0"/>
              <a:t>We can use the following steps to delete a node from the stack...</a:t>
            </a:r>
          </a:p>
          <a:p>
            <a:r>
              <a:rPr lang="en-US" b="1" dirty="0" smtClean="0"/>
              <a:t>Step 1:</a:t>
            </a:r>
            <a:r>
              <a:rPr lang="en-US" dirty="0" smtClean="0"/>
              <a:t> Check whether </a:t>
            </a:r>
            <a:r>
              <a:rPr lang="en-US" b="1" dirty="0" smtClean="0"/>
              <a:t>stack</a:t>
            </a:r>
            <a:r>
              <a:rPr lang="en-US" dirty="0" smtClean="0"/>
              <a:t> is </a:t>
            </a:r>
            <a:r>
              <a:rPr lang="en-US" b="1" dirty="0" smtClean="0"/>
              <a:t>Empty</a:t>
            </a:r>
            <a:r>
              <a:rPr lang="en-US" dirty="0" smtClean="0"/>
              <a:t> (</a:t>
            </a:r>
            <a:r>
              <a:rPr lang="en-US" b="1" dirty="0" smtClean="0"/>
              <a:t>top == NULL</a:t>
            </a:r>
            <a:r>
              <a:rPr lang="en-US" dirty="0" smtClean="0"/>
              <a:t>).</a:t>
            </a:r>
          </a:p>
          <a:p>
            <a:r>
              <a:rPr lang="en-US" b="1" dirty="0" smtClean="0"/>
              <a:t>Step 2:</a:t>
            </a:r>
            <a:r>
              <a:rPr lang="en-US" dirty="0" smtClean="0"/>
              <a:t> If it is </a:t>
            </a:r>
            <a:r>
              <a:rPr lang="en-US" b="1" dirty="0" smtClean="0"/>
              <a:t>Empty</a:t>
            </a:r>
            <a:r>
              <a:rPr lang="en-US" dirty="0" smtClean="0"/>
              <a:t>, then display </a:t>
            </a:r>
            <a:r>
              <a:rPr lang="en-US" b="1" dirty="0" smtClean="0"/>
              <a:t>"Stack is Empty!!! Deletion is not possible!!!"</a:t>
            </a:r>
            <a:r>
              <a:rPr lang="en-US" dirty="0" smtClean="0"/>
              <a:t> and terminate the function</a:t>
            </a:r>
          </a:p>
          <a:p>
            <a:r>
              <a:rPr lang="en-US" b="1" dirty="0" smtClean="0"/>
              <a:t>Step 3:</a:t>
            </a:r>
            <a:r>
              <a:rPr lang="en-US" dirty="0" smtClean="0"/>
              <a:t> If it is </a:t>
            </a:r>
            <a:r>
              <a:rPr lang="en-US" b="1" dirty="0" smtClean="0"/>
              <a:t>Not Empty</a:t>
            </a:r>
            <a:r>
              <a:rPr lang="en-US" dirty="0" smtClean="0"/>
              <a:t>, then define a </a:t>
            </a:r>
            <a:r>
              <a:rPr lang="en-US" b="1" dirty="0" smtClean="0"/>
              <a:t>Node</a:t>
            </a:r>
            <a:r>
              <a:rPr lang="en-US" dirty="0" smtClean="0"/>
              <a:t> pointer '</a:t>
            </a:r>
            <a:r>
              <a:rPr lang="en-US" b="1" dirty="0" smtClean="0"/>
              <a:t>temp</a:t>
            </a:r>
            <a:r>
              <a:rPr lang="en-US" dirty="0" smtClean="0"/>
              <a:t>' and set it to '</a:t>
            </a:r>
            <a:r>
              <a:rPr lang="en-US" b="1" dirty="0" smtClean="0"/>
              <a:t>top</a:t>
            </a:r>
            <a:r>
              <a:rPr lang="en-US" dirty="0" smtClean="0"/>
              <a:t>'.</a:t>
            </a:r>
          </a:p>
          <a:p>
            <a:r>
              <a:rPr lang="en-US" b="1" dirty="0" smtClean="0"/>
              <a:t>Step 4:</a:t>
            </a:r>
            <a:r>
              <a:rPr lang="en-US" dirty="0" smtClean="0"/>
              <a:t> Then set '</a:t>
            </a:r>
            <a:r>
              <a:rPr lang="en-US" b="1" dirty="0" smtClean="0"/>
              <a:t>top</a:t>
            </a:r>
            <a:r>
              <a:rPr lang="en-US" dirty="0" smtClean="0"/>
              <a:t> = </a:t>
            </a:r>
            <a:r>
              <a:rPr lang="en-US" b="1" dirty="0" smtClean="0"/>
              <a:t>top → next</a:t>
            </a:r>
            <a:r>
              <a:rPr lang="en-US" dirty="0" smtClean="0"/>
              <a:t>'.</a:t>
            </a:r>
          </a:p>
          <a:p>
            <a:r>
              <a:rPr lang="en-US" b="1" dirty="0" smtClean="0"/>
              <a:t>Step </a:t>
            </a:r>
            <a:r>
              <a:rPr lang="en-US" b="1" dirty="0" smtClean="0"/>
              <a:t>5:</a:t>
            </a:r>
            <a:r>
              <a:rPr lang="en-US" dirty="0" smtClean="0"/>
              <a:t> </a:t>
            </a:r>
            <a:r>
              <a:rPr lang="en-US" dirty="0" smtClean="0"/>
              <a:t>Finally, delete '</a:t>
            </a:r>
            <a:r>
              <a:rPr lang="en-US" b="1" dirty="0" smtClean="0"/>
              <a:t>temp</a:t>
            </a:r>
            <a:r>
              <a:rPr lang="en-US" dirty="0" smtClean="0"/>
              <a:t>' (</a:t>
            </a:r>
            <a:r>
              <a:rPr lang="en-US" b="1" dirty="0" smtClean="0"/>
              <a:t>free(temp)</a:t>
            </a:r>
            <a:r>
              <a:rPr lang="en-US" dirty="0" smtClean="0"/>
              <a:t>).</a:t>
            </a:r>
          </a:p>
          <a:p>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display() - Displaying stack of </a:t>
            </a:r>
            <a:r>
              <a:rPr lang="en-US" b="1" dirty="0" smtClean="0"/>
              <a:t>elements</a:t>
            </a:r>
            <a:endParaRPr lang="ta-IN" dirty="0"/>
          </a:p>
        </p:txBody>
      </p:sp>
      <p:sp>
        <p:nvSpPr>
          <p:cNvPr id="3" name="Content Placeholder 2"/>
          <p:cNvSpPr>
            <a:spLocks noGrp="1"/>
          </p:cNvSpPr>
          <p:nvPr>
            <p:ph idx="1"/>
          </p:nvPr>
        </p:nvSpPr>
        <p:spPr/>
        <p:txBody>
          <a:bodyPr>
            <a:normAutofit fontScale="77500" lnSpcReduction="20000"/>
          </a:bodyPr>
          <a:lstStyle/>
          <a:p>
            <a:r>
              <a:rPr lang="en-US" dirty="0" smtClean="0"/>
              <a:t>We can use the following steps to display the elements (nodes) of a stack...</a:t>
            </a:r>
          </a:p>
          <a:p>
            <a:r>
              <a:rPr lang="en-US" b="1" dirty="0" smtClean="0"/>
              <a:t>Step 1:</a:t>
            </a:r>
            <a:r>
              <a:rPr lang="en-US" dirty="0" smtClean="0"/>
              <a:t> Check whether stack is </a:t>
            </a:r>
            <a:r>
              <a:rPr lang="en-US" b="1" dirty="0" smtClean="0"/>
              <a:t>Empty</a:t>
            </a:r>
            <a:r>
              <a:rPr lang="en-US" dirty="0" smtClean="0"/>
              <a:t> (</a:t>
            </a:r>
            <a:r>
              <a:rPr lang="en-US" b="1" dirty="0" smtClean="0"/>
              <a:t>top</a:t>
            </a:r>
            <a:r>
              <a:rPr lang="en-US" dirty="0" smtClean="0"/>
              <a:t> == </a:t>
            </a:r>
            <a:r>
              <a:rPr lang="en-US" b="1" dirty="0" smtClean="0"/>
              <a:t>NULL</a:t>
            </a:r>
            <a:r>
              <a:rPr lang="en-US" dirty="0" smtClean="0"/>
              <a:t>).</a:t>
            </a:r>
          </a:p>
          <a:p>
            <a:r>
              <a:rPr lang="en-US" b="1" dirty="0" smtClean="0"/>
              <a:t>Step 2:</a:t>
            </a:r>
            <a:r>
              <a:rPr lang="en-US" dirty="0" smtClean="0"/>
              <a:t> If it is </a:t>
            </a:r>
            <a:r>
              <a:rPr lang="en-US" b="1" dirty="0" smtClean="0"/>
              <a:t>Empty</a:t>
            </a:r>
            <a:r>
              <a:rPr lang="en-US" dirty="0" smtClean="0"/>
              <a:t>, then display </a:t>
            </a:r>
            <a:r>
              <a:rPr lang="en-US" b="1" dirty="0" smtClean="0"/>
              <a:t>'Stack is Empty!!!'</a:t>
            </a:r>
            <a:r>
              <a:rPr lang="en-US" dirty="0" smtClean="0"/>
              <a:t> and terminate the function.</a:t>
            </a:r>
          </a:p>
          <a:p>
            <a:r>
              <a:rPr lang="en-US" b="1" dirty="0" smtClean="0"/>
              <a:t>Step 3:</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top</a:t>
            </a:r>
            <a:r>
              <a:rPr lang="en-US" dirty="0" smtClean="0"/>
              <a:t>.</a:t>
            </a:r>
          </a:p>
          <a:p>
            <a:r>
              <a:rPr lang="en-US" b="1" dirty="0" smtClean="0"/>
              <a:t>Step 4:</a:t>
            </a:r>
            <a:r>
              <a:rPr lang="en-US" dirty="0" smtClean="0"/>
              <a:t> Display '</a:t>
            </a:r>
            <a:r>
              <a:rPr lang="en-US" b="1" dirty="0" smtClean="0"/>
              <a:t>temp → data</a:t>
            </a:r>
            <a:r>
              <a:rPr lang="en-US" dirty="0" smtClean="0"/>
              <a:t> ---&gt;' and move it to the next node. Repeat the same until </a:t>
            </a:r>
            <a:r>
              <a:rPr lang="en-US" b="1" dirty="0" smtClean="0"/>
              <a:t>temp</a:t>
            </a:r>
            <a:r>
              <a:rPr lang="en-US" dirty="0" smtClean="0"/>
              <a:t> reaches to the first node in the stack (</a:t>
            </a:r>
            <a:r>
              <a:rPr lang="en-US" b="1" dirty="0" smtClean="0"/>
              <a:t>temp → next</a:t>
            </a:r>
            <a:r>
              <a:rPr lang="en-US" dirty="0" smtClean="0"/>
              <a:t> != </a:t>
            </a:r>
            <a:r>
              <a:rPr lang="en-US" b="1" dirty="0" smtClean="0"/>
              <a:t>NULL</a:t>
            </a:r>
            <a:r>
              <a:rPr lang="en-US" dirty="0" smtClean="0"/>
              <a:t>).</a:t>
            </a:r>
          </a:p>
          <a:p>
            <a:r>
              <a:rPr lang="en-US" b="1" dirty="0" smtClean="0"/>
              <a:t>Step 4:</a:t>
            </a:r>
            <a:r>
              <a:rPr lang="en-US" dirty="0" smtClean="0"/>
              <a:t> Finally! Display '</a:t>
            </a:r>
            <a:r>
              <a:rPr lang="en-US" b="1" dirty="0" smtClean="0"/>
              <a:t>temp → data</a:t>
            </a:r>
            <a:r>
              <a:rPr lang="en-US" dirty="0" smtClean="0"/>
              <a:t> ---&gt; </a:t>
            </a:r>
            <a:r>
              <a:rPr lang="en-US" b="1" dirty="0" smtClean="0"/>
              <a:t>NULL</a:t>
            </a:r>
            <a:r>
              <a:rPr lang="en-US" dirty="0" smtClean="0"/>
              <a:t>'.</a:t>
            </a:r>
          </a:p>
          <a:p>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TotalTime>
  <Words>641</Words>
  <Application>Microsoft Office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Stack using Linked List</vt:lpstr>
      <vt:lpstr>Stack using Linked List</vt:lpstr>
      <vt:lpstr>Contd….</vt:lpstr>
      <vt:lpstr>Example</vt:lpstr>
      <vt:lpstr>Operations</vt:lpstr>
      <vt:lpstr>push(value) - Inserting an element into the Stack</vt:lpstr>
      <vt:lpstr>pop() - Deleting an Element from a Stack</vt:lpstr>
      <vt:lpstr>display() - Displaying stack of elements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using Linked List</dc:title>
  <dc:creator>user</dc:creator>
  <cp:lastModifiedBy>user</cp:lastModifiedBy>
  <cp:revision>2</cp:revision>
  <dcterms:created xsi:type="dcterms:W3CDTF">2017-12-05T04:28:11Z</dcterms:created>
  <dcterms:modified xsi:type="dcterms:W3CDTF">2017-12-05T04:38:28Z</dcterms:modified>
</cp:coreProperties>
</file>