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D6887-FF16-44FD-8E80-F873C17E15E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5612B-8C98-4FA7-A226-E0943D9AC9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D6887-FF16-44FD-8E80-F873C17E15E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5612B-8C98-4FA7-A226-E0943D9AC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D6887-FF16-44FD-8E80-F873C17E15E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5612B-8C98-4FA7-A226-E0943D9AC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D6887-FF16-44FD-8E80-F873C17E15E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5612B-8C98-4FA7-A226-E0943D9AC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D6887-FF16-44FD-8E80-F873C17E15E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5612B-8C98-4FA7-A226-E0943D9AC9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D6887-FF16-44FD-8E80-F873C17E15E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5612B-8C98-4FA7-A226-E0943D9AC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D6887-FF16-44FD-8E80-F873C17E15E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5612B-8C98-4FA7-A226-E0943D9AC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D6887-FF16-44FD-8E80-F873C17E15E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5612B-8C98-4FA7-A226-E0943D9AC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D6887-FF16-44FD-8E80-F873C17E15E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5612B-8C98-4FA7-A226-E0943D9AC9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D6887-FF16-44FD-8E80-F873C17E15E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5612B-8C98-4FA7-A226-E0943D9AC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1D6887-FF16-44FD-8E80-F873C17E15E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5612B-8C98-4FA7-A226-E0943D9AC9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C1D6887-FF16-44FD-8E80-F873C17E15E5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715612B-8C98-4FA7-A226-E0943D9AC9C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What is an Expression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26936"/>
          </a:xfrm>
        </p:spPr>
        <p:txBody>
          <a:bodyPr/>
          <a:lstStyle/>
          <a:p>
            <a:r>
              <a:rPr lang="en-US" dirty="0" smtClean="0"/>
              <a:t>In any programming language, if we want to perform any calculation or to frame a condition etc., we use a set of symbols to perform the task. These set of symbols makes an expression.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expression can be defined as follows...</a:t>
            </a:r>
          </a:p>
          <a:p>
            <a:r>
              <a:rPr lang="en-US" b="1" dirty="0" smtClean="0"/>
              <a:t>An expression is a collection of operators and operands that represents a specific value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Expression </a:t>
            </a:r>
            <a:r>
              <a:rPr lang="en-US" b="1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operator position, expressions are divided into THREE types. They are as follows...</a:t>
            </a:r>
          </a:p>
          <a:p>
            <a:r>
              <a:rPr lang="en-US" b="1" dirty="0" smtClean="0"/>
              <a:t>Infix Expression</a:t>
            </a:r>
          </a:p>
          <a:p>
            <a:r>
              <a:rPr lang="en-US" b="1" dirty="0" smtClean="0"/>
              <a:t>Postfix Expression</a:t>
            </a:r>
          </a:p>
          <a:p>
            <a:r>
              <a:rPr lang="en-US" b="1" dirty="0" smtClean="0"/>
              <a:t>Prefix Expression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Infix </a:t>
            </a:r>
            <a:r>
              <a:rPr lang="en-US" b="1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infix expression, operator is used in between operands.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general structure of an Infix expression is as follows...</a:t>
            </a:r>
          </a:p>
          <a:p>
            <a:pPr>
              <a:buNone/>
            </a:pPr>
            <a:r>
              <a:rPr lang="en-US" b="1" dirty="0" smtClean="0"/>
              <a:t>   Operand1 </a:t>
            </a:r>
            <a:r>
              <a:rPr lang="en-US" b="1" dirty="0" smtClean="0"/>
              <a:t>Operator Operand2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 descr="http://www.btechsmartclass.com/DS/images/U2_T2_P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2525" y="2867025"/>
            <a:ext cx="5524500" cy="1962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Postfix </a:t>
            </a:r>
            <a:r>
              <a:rPr lang="en-US" b="1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postfix expression, operator is used after operands. We can say that "</a:t>
            </a:r>
            <a:r>
              <a:rPr lang="en-US" b="1" dirty="0" smtClean="0"/>
              <a:t>Operator follows the Operands</a:t>
            </a:r>
            <a:r>
              <a:rPr lang="en-US" dirty="0" smtClean="0"/>
              <a:t>".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general structure of Postfix expression is as follows...</a:t>
            </a:r>
          </a:p>
          <a:p>
            <a:pPr>
              <a:buNone/>
            </a:pPr>
            <a:r>
              <a:rPr lang="en-US" b="1" dirty="0" smtClean="0"/>
              <a:t>   Operand1 </a:t>
            </a:r>
            <a:r>
              <a:rPr lang="en-US" b="1" dirty="0" smtClean="0"/>
              <a:t>Operand2 Operator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22" name="Picture 2" descr="http://www.btechsmartclass.com/DS/images/U2_T2_P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2525" y="2867025"/>
            <a:ext cx="5524500" cy="1962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Prefix </a:t>
            </a:r>
            <a:r>
              <a:rPr lang="en-US" b="1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prefix expression, operator is used before operands. We can say that "</a:t>
            </a:r>
            <a:r>
              <a:rPr lang="en-US" b="1" dirty="0" smtClean="0"/>
              <a:t>Operands follows the Operator</a:t>
            </a:r>
            <a:r>
              <a:rPr lang="en-US" dirty="0" smtClean="0"/>
              <a:t>".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general structure of Prefix expression is as follows...</a:t>
            </a:r>
          </a:p>
          <a:p>
            <a:pPr>
              <a:buNone/>
            </a:pPr>
            <a:r>
              <a:rPr lang="en-US" b="1" dirty="0" smtClean="0"/>
              <a:t>   Operator </a:t>
            </a:r>
            <a:r>
              <a:rPr lang="en-US" b="1" dirty="0" smtClean="0"/>
              <a:t>Operand1 Operand2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2770" name="Picture 2" descr="http://www.btechsmartclass.com/DS/images/U2_T2_P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2525" y="2867025"/>
            <a:ext cx="5524500" cy="1962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</TotalTime>
  <Words>133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Expressions</vt:lpstr>
      <vt:lpstr>What is an Expression?</vt:lpstr>
      <vt:lpstr>Expression Types</vt:lpstr>
      <vt:lpstr>Infix Expression</vt:lpstr>
      <vt:lpstr>Example</vt:lpstr>
      <vt:lpstr>Postfix Expression</vt:lpstr>
      <vt:lpstr>Example</vt:lpstr>
      <vt:lpstr>Prefix Expression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Expressions</dc:title>
  <dc:creator>ZAMEER SHAIK</dc:creator>
  <cp:lastModifiedBy>ZAMEER SHAIK</cp:lastModifiedBy>
  <cp:revision>1</cp:revision>
  <dcterms:created xsi:type="dcterms:W3CDTF">2018-04-09T04:01:19Z</dcterms:created>
  <dcterms:modified xsi:type="dcterms:W3CDTF">2018-04-09T04:09:15Z</dcterms:modified>
</cp:coreProperties>
</file>