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4AB6464-1994-45B7-84EC-5E0DFE4DDB94}" type="datetimeFigureOut">
              <a:rPr lang="en-US" smtClean="0"/>
              <a:t>4/9/2018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97FD778-05FF-43C8-8228-98D38F79C0C8}"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AB6464-1994-45B7-84EC-5E0DFE4DDB94}" type="datetimeFigureOut">
              <a:rPr lang="en-US" smtClean="0"/>
              <a:t>4/9/2018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7FD778-05FF-43C8-8228-98D38F79C0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AB6464-1994-45B7-84EC-5E0DFE4DDB94}" type="datetimeFigureOut">
              <a:rPr lang="en-US" smtClean="0"/>
              <a:t>4/9/2018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7FD778-05FF-43C8-8228-98D38F79C0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AB6464-1994-45B7-84EC-5E0DFE4DDB94}" type="datetimeFigureOut">
              <a:rPr lang="en-US" smtClean="0"/>
              <a:t>4/9/2018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7FD778-05FF-43C8-8228-98D38F79C0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4AB6464-1994-45B7-84EC-5E0DFE4DDB94}" type="datetimeFigureOut">
              <a:rPr lang="en-US" smtClean="0"/>
              <a:t>4/9/2018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7FD778-05FF-43C8-8228-98D38F79C0C8}"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AB6464-1994-45B7-84EC-5E0DFE4DDB94}" type="datetimeFigureOut">
              <a:rPr lang="en-US" smtClean="0"/>
              <a:t>4/9/2018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7FD778-05FF-43C8-8228-98D38F79C0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4AB6464-1994-45B7-84EC-5E0DFE4DDB94}" type="datetimeFigureOut">
              <a:rPr lang="en-US" smtClean="0"/>
              <a:t>4/9/2018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97FD778-05FF-43C8-8228-98D38F79C0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4AB6464-1994-45B7-84EC-5E0DFE4DDB94}" type="datetimeFigureOut">
              <a:rPr lang="en-US" smtClean="0"/>
              <a:t>4/9/2018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97FD778-05FF-43C8-8228-98D38F79C0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4AB6464-1994-45B7-84EC-5E0DFE4DDB94}" type="datetimeFigureOut">
              <a:rPr lang="en-US" smtClean="0"/>
              <a:t>4/9/2018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97FD778-05FF-43C8-8228-98D38F79C0C8}"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AB6464-1994-45B7-84EC-5E0DFE4DDB94}" type="datetimeFigureOut">
              <a:rPr lang="en-US" smtClean="0"/>
              <a:t>4/9/2018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7FD778-05FF-43C8-8228-98D38F79C0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4AB6464-1994-45B7-84EC-5E0DFE4DDB94}" type="datetimeFigureOut">
              <a:rPr lang="en-US" smtClean="0"/>
              <a:t>4/9/2018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7FD778-05FF-43C8-8228-98D38F79C0C8}"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4AB6464-1994-45B7-84EC-5E0DFE4DDB94}" type="datetimeFigureOut">
              <a:rPr lang="en-US" smtClean="0"/>
              <a:t>4/9/2018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97FD778-05FF-43C8-8228-98D38F79C0C8}"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Expression </a:t>
            </a:r>
            <a:r>
              <a:rPr lang="en-US" b="1" dirty="0" smtClean="0"/>
              <a:t>Conversion</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S.R.Zameer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1601787" y="1157288"/>
            <a:ext cx="6627813" cy="4543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1262063" y="1171575"/>
            <a:ext cx="6618287" cy="4514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1262063" y="1143000"/>
            <a:ext cx="6618287"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1262063" y="1157288"/>
            <a:ext cx="6618287" cy="4543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1252538" y="800100"/>
            <a:ext cx="6637337"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The final Postfix Expression is as follows...</a:t>
            </a:r>
          </a:p>
          <a:p>
            <a:pPr>
              <a:buNone/>
            </a:pPr>
            <a:r>
              <a:rPr lang="en-US" b="1" dirty="0" smtClean="0"/>
              <a:t>			A </a:t>
            </a:r>
            <a:r>
              <a:rPr lang="en-US" b="1" dirty="0" smtClean="0"/>
              <a:t>B + C D -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Postfix Expression </a:t>
            </a:r>
            <a:r>
              <a:rPr lang="en-US" b="1" dirty="0" smtClean="0"/>
              <a:t>Evaluation</a:t>
            </a:r>
            <a:endParaRPr lang="en-US" dirty="0"/>
          </a:p>
        </p:txBody>
      </p:sp>
      <p:sp>
        <p:nvSpPr>
          <p:cNvPr id="3" name="Content Placeholder 2"/>
          <p:cNvSpPr>
            <a:spLocks noGrp="1"/>
          </p:cNvSpPr>
          <p:nvPr>
            <p:ph idx="1"/>
          </p:nvPr>
        </p:nvSpPr>
        <p:spPr/>
        <p:txBody>
          <a:bodyPr/>
          <a:lstStyle/>
          <a:p>
            <a:r>
              <a:rPr lang="en-US" dirty="0" smtClean="0"/>
              <a:t>A postfix expression is a collection of operators and operands in which the operator is placed after the operands. That means, in a postfix expression the operator follows the operands.</a:t>
            </a:r>
            <a:br>
              <a:rPr lang="en-US" dirty="0" smtClean="0"/>
            </a:br>
            <a:r>
              <a:rPr lang="en-US" dirty="0" smtClean="0"/>
              <a:t/>
            </a:r>
            <a:br>
              <a:rPr lang="en-US" dirty="0" smtClean="0"/>
            </a:br>
            <a:r>
              <a:rPr lang="en-US" dirty="0" smtClean="0"/>
              <a:t>Postfix Expression has following general structure...</a:t>
            </a:r>
          </a:p>
          <a:p>
            <a:pPr>
              <a:buNone/>
            </a:pPr>
            <a:r>
              <a:rPr lang="en-US" b="1" dirty="0" smtClean="0"/>
              <a:t>        Operand1 </a:t>
            </a:r>
            <a:r>
              <a:rPr lang="en-US" b="1" dirty="0" smtClean="0"/>
              <a:t>Operand2 Operator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7650" name="Picture 2" descr="http://www.btechsmartclass.com/DS/images/U2_T2_P2.png"/>
          <p:cNvPicPr>
            <a:picLocks noGrp="1" noChangeAspect="1" noChangeArrowheads="1"/>
          </p:cNvPicPr>
          <p:nvPr>
            <p:ph idx="1"/>
          </p:nvPr>
        </p:nvPicPr>
        <p:blipFill>
          <a:blip r:embed="rId2"/>
          <a:srcRect/>
          <a:stretch>
            <a:fillRect/>
          </a:stretch>
        </p:blipFill>
        <p:spPr bwMode="auto">
          <a:xfrm>
            <a:off x="2057400" y="2667000"/>
            <a:ext cx="5524500" cy="19621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Postfix Expression Evaluation using Stack Data </a:t>
            </a:r>
            <a:r>
              <a:rPr lang="en-US" b="1" dirty="0" smtClean="0"/>
              <a:t>Structure</a:t>
            </a:r>
            <a:endParaRPr lang="en-US" dirty="0"/>
          </a:p>
        </p:txBody>
      </p:sp>
      <p:sp>
        <p:nvSpPr>
          <p:cNvPr id="3" name="Content Placeholder 2"/>
          <p:cNvSpPr>
            <a:spLocks noGrp="1"/>
          </p:cNvSpPr>
          <p:nvPr>
            <p:ph idx="1"/>
          </p:nvPr>
        </p:nvSpPr>
        <p:spPr/>
        <p:txBody>
          <a:bodyPr/>
          <a:lstStyle/>
          <a:p>
            <a:r>
              <a:rPr lang="en-US" dirty="0" smtClean="0"/>
              <a:t>A postfix expression can be evaluated using the Stack data structure. To evaluate a postfix expression using Stack data structure we can use the following steps...</a:t>
            </a:r>
          </a:p>
          <a:p>
            <a:r>
              <a:rPr lang="en-US" b="1" dirty="0" smtClean="0"/>
              <a:t>Read all the symbols one by one from left to right in the given Postfix Expression</a:t>
            </a:r>
          </a:p>
          <a:p>
            <a:r>
              <a:rPr lang="en-US" b="1" dirty="0" smtClean="0"/>
              <a:t>If the reading symbol is operand, then push it on to the Stack.</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b="1" dirty="0" smtClean="0"/>
              <a:t>If the reading symbol is operator (+ , - , * , / etc.,), then perform TWO pop operations and store the two popped </a:t>
            </a:r>
            <a:r>
              <a:rPr lang="en-US" b="1" dirty="0" err="1" smtClean="0"/>
              <a:t>oparands</a:t>
            </a:r>
            <a:r>
              <a:rPr lang="en-US" b="1" dirty="0" smtClean="0"/>
              <a:t> in two different variables (operand1 and operand2). Then perform reading symbol operation using operand1 and operand2 and push result back on to the Stack.</a:t>
            </a:r>
          </a:p>
          <a:p>
            <a:r>
              <a:rPr lang="en-US" b="1" dirty="0" smtClean="0"/>
              <a:t>Finally! perform a pop operation and display the popped value as final result.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Conversion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Any expression can be represented using three types of expressions (Infix, Postfix and Prefix). We can also convert one type of expression to another type of expression like Infix to Postfix, Infix to Prefix, Postfix to </a:t>
            </a:r>
            <a:r>
              <a:rPr lang="en-US" dirty="0" smtClean="0"/>
              <a:t>Prefix.</a:t>
            </a:r>
            <a:r>
              <a:rPr lang="en-US" dirty="0" smtClean="0"/>
              <a:t/>
            </a:r>
            <a:br>
              <a:rPr lang="en-US" dirty="0" smtClean="0"/>
            </a:br>
            <a:r>
              <a:rPr lang="en-US" dirty="0" smtClean="0"/>
              <a:t/>
            </a:r>
            <a:br>
              <a:rPr lang="en-US" dirty="0" smtClean="0"/>
            </a:br>
            <a:r>
              <a:rPr lang="en-US" dirty="0" smtClean="0"/>
              <a:t>To convert any Infix expression into Postfix or Prefix expression we can use the following procedure...</a:t>
            </a:r>
          </a:p>
          <a:p>
            <a:r>
              <a:rPr lang="en-US" dirty="0" smtClean="0"/>
              <a:t>Find all the operators in the given Infix Expression.</a:t>
            </a:r>
          </a:p>
          <a:p>
            <a:r>
              <a:rPr lang="en-US" dirty="0" smtClean="0"/>
              <a:t>Find the order of operators evaluated according to their Operator precedence.</a:t>
            </a:r>
          </a:p>
          <a:p>
            <a:r>
              <a:rPr lang="en-US" dirty="0" smtClean="0"/>
              <a:t>Convert each operator into required type of expression (Postfix or Prefix) in the same order</a:t>
            </a:r>
            <a:r>
              <a:rPr lang="en-US" dirty="0" smtClean="0"/>
              <a:t>.</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0722" name="Picture 2"/>
          <p:cNvPicPr>
            <a:picLocks noGrp="1" noChangeAspect="1" noChangeArrowheads="1"/>
          </p:cNvPicPr>
          <p:nvPr>
            <p:ph idx="1"/>
          </p:nvPr>
        </p:nvPicPr>
        <p:blipFill>
          <a:blip r:embed="rId2"/>
          <a:srcRect/>
          <a:stretch>
            <a:fillRect/>
          </a:stretch>
        </p:blipFill>
        <p:spPr bwMode="auto">
          <a:xfrm>
            <a:off x="1865727" y="1529052"/>
            <a:ext cx="6638096" cy="463809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1257300" y="1290638"/>
            <a:ext cx="6627813" cy="42767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1243013" y="1309688"/>
            <a:ext cx="6656387" cy="42386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1252538" y="1328738"/>
            <a:ext cx="6637337" cy="42005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1276350" y="1185863"/>
            <a:ext cx="6589713" cy="44862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Output</a:t>
            </a:r>
            <a:endParaRPr lang="en-US" dirty="0"/>
          </a:p>
        </p:txBody>
      </p:sp>
      <p:pic>
        <p:nvPicPr>
          <p:cNvPr id="35843" name="Picture 3"/>
          <p:cNvPicPr>
            <a:picLocks noGrp="1" noChangeAspect="1" noChangeArrowheads="1"/>
          </p:cNvPicPr>
          <p:nvPr>
            <p:ph idx="1"/>
          </p:nvPr>
        </p:nvPicPr>
        <p:blipFill>
          <a:blip r:embed="rId2"/>
          <a:srcRect/>
          <a:stretch>
            <a:fillRect/>
          </a:stretch>
        </p:blipFill>
        <p:spPr bwMode="auto">
          <a:xfrm>
            <a:off x="1889536" y="2810004"/>
            <a:ext cx="6590477" cy="207619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a:t>
            </a:r>
            <a:endParaRPr lang="en-US" dirty="0"/>
          </a:p>
        </p:txBody>
      </p:sp>
      <p:sp>
        <p:nvSpPr>
          <p:cNvPr id="3" name="Content Placeholder 2"/>
          <p:cNvSpPr>
            <a:spLocks noGrp="1"/>
          </p:cNvSpPr>
          <p:nvPr>
            <p:ph idx="1"/>
          </p:nvPr>
        </p:nvSpPr>
        <p:spPr/>
        <p:txBody>
          <a:bodyPr/>
          <a:lstStyle/>
          <a:p>
            <a:r>
              <a:rPr lang="en-US" dirty="0" smtClean="0"/>
              <a:t>Consider the following Infix Expression to be converted into Postfix Expression...</a:t>
            </a:r>
          </a:p>
          <a:p>
            <a:pPr>
              <a:buNone/>
            </a:pPr>
            <a:r>
              <a:rPr lang="en-US" b="1" dirty="0" smtClean="0"/>
              <a:t>			D </a:t>
            </a:r>
            <a:r>
              <a:rPr lang="en-US" b="1" dirty="0" smtClean="0"/>
              <a:t>= A + B * </a:t>
            </a:r>
            <a:r>
              <a:rPr lang="en-US" b="1" dirty="0" smtClean="0"/>
              <a:t>C</a:t>
            </a:r>
          </a:p>
          <a:p>
            <a:pPr>
              <a:buNone/>
            </a:pPr>
            <a:endParaRPr lang="en-US" b="1"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normAutofit lnSpcReduction="10000"/>
          </a:bodyPr>
          <a:lstStyle/>
          <a:p>
            <a:r>
              <a:rPr lang="en-US" b="1" dirty="0" smtClean="0"/>
              <a:t>Step 1:</a:t>
            </a:r>
            <a:r>
              <a:rPr lang="en-US" dirty="0" smtClean="0"/>
              <a:t> The Operators in the given Infix Expression : </a:t>
            </a:r>
            <a:r>
              <a:rPr lang="en-US" b="1" dirty="0" smtClean="0"/>
              <a:t>= , + , *</a:t>
            </a:r>
            <a:endParaRPr lang="en-US" dirty="0" smtClean="0"/>
          </a:p>
          <a:p>
            <a:r>
              <a:rPr lang="en-US" b="1" dirty="0" smtClean="0"/>
              <a:t>Step 2:</a:t>
            </a:r>
            <a:r>
              <a:rPr lang="en-US" dirty="0" smtClean="0"/>
              <a:t> The Order of Operators according to their preference : </a:t>
            </a:r>
            <a:r>
              <a:rPr lang="en-US" b="1" dirty="0" smtClean="0"/>
              <a:t>* , + , =</a:t>
            </a:r>
            <a:endParaRPr lang="en-US" dirty="0" smtClean="0"/>
          </a:p>
          <a:p>
            <a:r>
              <a:rPr lang="en-US" b="1" dirty="0" smtClean="0"/>
              <a:t>Step 3:</a:t>
            </a:r>
            <a:r>
              <a:rPr lang="en-US" dirty="0" smtClean="0"/>
              <a:t> Now, convert the first operator </a:t>
            </a:r>
            <a:r>
              <a:rPr lang="en-US" b="1" dirty="0" smtClean="0"/>
              <a:t>*</a:t>
            </a:r>
            <a:r>
              <a:rPr lang="en-US" dirty="0" smtClean="0"/>
              <a:t> ----- </a:t>
            </a:r>
            <a:r>
              <a:rPr lang="en-US" b="1" dirty="0" smtClean="0"/>
              <a:t>D = A + B C *</a:t>
            </a:r>
            <a:endParaRPr lang="en-US" dirty="0" smtClean="0"/>
          </a:p>
          <a:p>
            <a:r>
              <a:rPr lang="en-US" b="1" dirty="0" smtClean="0"/>
              <a:t>Step 4:</a:t>
            </a:r>
            <a:r>
              <a:rPr lang="en-US" dirty="0" smtClean="0"/>
              <a:t> Convert the next operator </a:t>
            </a:r>
            <a:r>
              <a:rPr lang="en-US" b="1" dirty="0" smtClean="0"/>
              <a:t>+</a:t>
            </a:r>
            <a:r>
              <a:rPr lang="en-US" dirty="0" smtClean="0"/>
              <a:t> ----- </a:t>
            </a:r>
            <a:r>
              <a:rPr lang="en-US" b="1" dirty="0" smtClean="0"/>
              <a:t>D = A BC* +</a:t>
            </a:r>
            <a:endParaRPr lang="en-US" dirty="0" smtClean="0"/>
          </a:p>
          <a:p>
            <a:r>
              <a:rPr lang="en-US" b="1" dirty="0" smtClean="0"/>
              <a:t>Step 5:</a:t>
            </a:r>
            <a:r>
              <a:rPr lang="en-US" dirty="0" smtClean="0"/>
              <a:t> Convert the next operator </a:t>
            </a:r>
            <a:r>
              <a:rPr lang="en-US" b="1" dirty="0" smtClean="0"/>
              <a:t>=</a:t>
            </a:r>
            <a:r>
              <a:rPr lang="en-US" dirty="0" smtClean="0"/>
              <a:t> ----- </a:t>
            </a:r>
            <a:r>
              <a:rPr lang="en-US" b="1" dirty="0" smtClean="0"/>
              <a:t>D ABC*+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Finally, given Infix Expression is converted into Postfix Expression as follows...</a:t>
            </a:r>
          </a:p>
          <a:p>
            <a:pPr>
              <a:buNone/>
            </a:pPr>
            <a:r>
              <a:rPr lang="en-US" b="1" dirty="0" smtClean="0"/>
              <a:t>			D </a:t>
            </a:r>
            <a:r>
              <a:rPr lang="en-US" b="1" dirty="0" smtClean="0"/>
              <a:t>A B C * +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Infix to Postfix Conversion using Stack Data </a:t>
            </a:r>
            <a:r>
              <a:rPr lang="en-US" b="1" dirty="0" smtClean="0"/>
              <a:t>Structure</a:t>
            </a:r>
            <a:endParaRPr lang="en-US" dirty="0"/>
          </a:p>
        </p:txBody>
      </p:sp>
      <p:sp>
        <p:nvSpPr>
          <p:cNvPr id="3" name="Content Placeholder 2"/>
          <p:cNvSpPr>
            <a:spLocks noGrp="1"/>
          </p:cNvSpPr>
          <p:nvPr>
            <p:ph idx="1"/>
          </p:nvPr>
        </p:nvSpPr>
        <p:spPr/>
        <p:txBody>
          <a:bodyPr>
            <a:normAutofit/>
          </a:bodyPr>
          <a:lstStyle/>
          <a:p>
            <a:r>
              <a:rPr lang="en-US" dirty="0" smtClean="0"/>
              <a:t>To convert Infix Expression into Postfix Expression using a stack data structure, We can use the following steps...</a:t>
            </a:r>
          </a:p>
          <a:p>
            <a:r>
              <a:rPr lang="en-US" b="1" dirty="0" smtClean="0"/>
              <a:t>Read all the symbols one by one from left to right in the given Infix Expression.</a:t>
            </a:r>
          </a:p>
          <a:p>
            <a:r>
              <a:rPr lang="en-US" b="1" dirty="0" smtClean="0"/>
              <a:t>If the reading symbol is operand, then directly print it to the result (Output</a:t>
            </a:r>
            <a:r>
              <a:rPr lang="en-US" b="1" dirty="0" smtClean="0"/>
              <a:t>).</a:t>
            </a:r>
            <a:endParaRPr lang="en-US"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If the reading symbol is left parenthesis '(', then Push it on to the Stack.</a:t>
            </a:r>
          </a:p>
          <a:p>
            <a:r>
              <a:rPr lang="en-US" b="1" dirty="0" smtClean="0"/>
              <a:t>If the reading symbol is right parenthesis ')', then Pop all the contents of stack until respective left parenthesis is </a:t>
            </a:r>
            <a:r>
              <a:rPr lang="en-US" b="1" dirty="0" err="1" smtClean="0"/>
              <a:t>poped</a:t>
            </a:r>
            <a:r>
              <a:rPr lang="en-US" b="1" dirty="0" smtClean="0"/>
              <a:t> and print each </a:t>
            </a:r>
            <a:r>
              <a:rPr lang="en-US" b="1" dirty="0" err="1" smtClean="0"/>
              <a:t>poped</a:t>
            </a:r>
            <a:r>
              <a:rPr lang="en-US" b="1" dirty="0" smtClean="0"/>
              <a:t> symbol to the result.</a:t>
            </a:r>
          </a:p>
          <a:p>
            <a:r>
              <a:rPr lang="en-US" b="1" dirty="0" smtClean="0"/>
              <a:t>If the reading symbol is operator (+ , - , * , / etc.,), then Push it on to the Stack. However, first pop the operators which are already on the stack that have higher or equal precedence than current operator and print them to the result.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a:t>
            </a:r>
            <a:endParaRPr lang="en-US" dirty="0"/>
          </a:p>
        </p:txBody>
      </p:sp>
      <p:sp>
        <p:nvSpPr>
          <p:cNvPr id="3" name="Content Placeholder 2"/>
          <p:cNvSpPr>
            <a:spLocks noGrp="1"/>
          </p:cNvSpPr>
          <p:nvPr>
            <p:ph idx="1"/>
          </p:nvPr>
        </p:nvSpPr>
        <p:spPr/>
        <p:txBody>
          <a:bodyPr/>
          <a:lstStyle/>
          <a:p>
            <a:r>
              <a:rPr lang="en-US" dirty="0" smtClean="0"/>
              <a:t>Consider the following Infix Expression...</a:t>
            </a:r>
          </a:p>
          <a:p>
            <a:pPr>
              <a:buNone/>
            </a:pPr>
            <a:r>
              <a:rPr lang="en-US" b="1" dirty="0" smtClean="0"/>
              <a:t>			( </a:t>
            </a:r>
            <a:r>
              <a:rPr lang="en-US" b="1" dirty="0" smtClean="0"/>
              <a:t>A + B ) * ( C - D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2075092" y="1447800"/>
            <a:ext cx="6219365"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47</TotalTime>
  <Words>257</Words>
  <Application>Microsoft Office PowerPoint</Application>
  <PresentationFormat>On-screen Show (4:3)</PresentationFormat>
  <Paragraphs>47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Expression Conversion</vt:lpstr>
      <vt:lpstr>Expression Conversion</vt:lpstr>
      <vt:lpstr>Example</vt:lpstr>
      <vt:lpstr>Process</vt:lpstr>
      <vt:lpstr>Output</vt:lpstr>
      <vt:lpstr>Infix to Postfix Conversion using Stack Data Structure</vt:lpstr>
      <vt:lpstr>Contd…</vt:lpstr>
      <vt:lpstr>Example</vt:lpstr>
      <vt:lpstr>Process</vt:lpstr>
      <vt:lpstr>Slide 10</vt:lpstr>
      <vt:lpstr>Slide 11</vt:lpstr>
      <vt:lpstr>Slide 12</vt:lpstr>
      <vt:lpstr>Slide 13</vt:lpstr>
      <vt:lpstr>Slide 14</vt:lpstr>
      <vt:lpstr>Output</vt:lpstr>
      <vt:lpstr>Postfix Expression Evaluation</vt:lpstr>
      <vt:lpstr>Example</vt:lpstr>
      <vt:lpstr>Postfix Expression Evaluation using Stack Data Structure</vt:lpstr>
      <vt:lpstr>Contd…</vt:lpstr>
      <vt:lpstr>Example</vt:lpstr>
      <vt:lpstr>Slide 21</vt:lpstr>
      <vt:lpstr>Slide 22</vt:lpstr>
      <vt:lpstr>Slide 23</vt:lpstr>
      <vt:lpstr>Slide 24</vt:lpstr>
      <vt:lpstr>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ZAMEER SHAIK</dc:creator>
  <cp:lastModifiedBy>ZAMEER SHAIK</cp:lastModifiedBy>
  <cp:revision>5</cp:revision>
  <dcterms:created xsi:type="dcterms:W3CDTF">2018-04-09T04:10:03Z</dcterms:created>
  <dcterms:modified xsi:type="dcterms:W3CDTF">2018-04-09T04:57:56Z</dcterms:modified>
</cp:coreProperties>
</file>