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93382F9-C56D-4EC7-BB8A-BB303FF17DA6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B792FE-00C8-49F5-866C-095C9BC0B03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Queue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S.R.Zameer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a Queue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is a linear data structure in which the insertion and deletion operations are performed at two different ends. In a queue data structure, adding and removing of elements are performed at two different positions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insertion is performed at one end and deletion is performed at other end.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queue data structure, the insertion operation is performed at a position which is known as '</a:t>
            </a:r>
            <a:r>
              <a:rPr lang="en-US" b="1" dirty="0" smtClean="0"/>
              <a:t>rear</a:t>
            </a:r>
            <a:r>
              <a:rPr lang="en-US" dirty="0" smtClean="0"/>
              <a:t>' and the deletion operation is performed at a position which is known as '</a:t>
            </a:r>
            <a:r>
              <a:rPr lang="en-US" b="1" dirty="0" smtClean="0"/>
              <a:t>front</a:t>
            </a:r>
            <a:r>
              <a:rPr lang="en-US" dirty="0" smtClean="0"/>
              <a:t>'.</a:t>
            </a:r>
          </a:p>
          <a:p>
            <a:r>
              <a:rPr lang="en-US" dirty="0" smtClean="0"/>
              <a:t>In queue data structure, the insertion and deletion operations are performed based on </a:t>
            </a:r>
            <a:r>
              <a:rPr lang="en-US" b="1" dirty="0" smtClean="0"/>
              <a:t>FIFO (First In First Out)</a:t>
            </a:r>
            <a:r>
              <a:rPr lang="en-US" dirty="0" smtClean="0"/>
              <a:t> principle.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techsmartclass.com/DS/images/Q%20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6191250" cy="152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queue data structure, the insertion operation is performed using a function called "</a:t>
            </a:r>
            <a:r>
              <a:rPr lang="en-US" b="1" dirty="0" err="1" smtClean="0"/>
              <a:t>enQueue</a:t>
            </a:r>
            <a:r>
              <a:rPr lang="en-US" b="1" dirty="0" smtClean="0"/>
              <a:t>()</a:t>
            </a:r>
            <a:r>
              <a:rPr lang="en-US" dirty="0" smtClean="0"/>
              <a:t>" and deletion operation is performed using a function called "</a:t>
            </a:r>
            <a:r>
              <a:rPr lang="en-US" b="1" dirty="0" err="1" smtClean="0"/>
              <a:t>deQueue</a:t>
            </a:r>
            <a:r>
              <a:rPr lang="en-US" b="1" dirty="0" smtClean="0"/>
              <a:t>()</a:t>
            </a:r>
            <a:r>
              <a:rPr lang="en-US" dirty="0" smtClean="0"/>
              <a:t>".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dirty="0"/>
          </a:p>
        </p:txBody>
      </p:sp>
      <p:pic>
        <p:nvPicPr>
          <p:cNvPr id="29704" name="Picture 8" descr="http://www.btechsmartclass.com/DS/images/U2_T3_P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35100" y="2884722"/>
            <a:ext cx="7499350" cy="1926756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1600200" y="1447801"/>
            <a:ext cx="7162800" cy="4572000"/>
          </a:xfrm>
        </p:spPr>
        <p:txBody>
          <a:bodyPr/>
          <a:lstStyle/>
          <a:p>
            <a:r>
              <a:rPr lang="en-US" dirty="0" smtClean="0"/>
              <a:t>Queue after inserting 25, 30, 51, 60 and 85.</a:t>
            </a:r>
            <a:endParaRPr lang="en-US" dirty="0"/>
          </a:p>
        </p:txBody>
      </p:sp>
      <p:sp>
        <p:nvSpPr>
          <p:cNvPr id="29700" name="AutoShape 4" descr="http://www.btechsmartclass.com/DS/images/U2_T3_P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Operations on a </a:t>
            </a:r>
            <a:r>
              <a:rPr lang="en-US" b="1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operations are performed on a queue data structure...</a:t>
            </a:r>
          </a:p>
          <a:p>
            <a:r>
              <a:rPr lang="en-US" b="1" dirty="0" err="1" smtClean="0"/>
              <a:t>enQueue</a:t>
            </a:r>
            <a:r>
              <a:rPr lang="en-US" b="1" dirty="0" smtClean="0"/>
              <a:t>(value) - (To insert an element into the queue)</a:t>
            </a:r>
          </a:p>
          <a:p>
            <a:r>
              <a:rPr lang="en-US" b="1" dirty="0" err="1" smtClean="0"/>
              <a:t>deQueue</a:t>
            </a:r>
            <a:r>
              <a:rPr lang="en-US" b="1" dirty="0" smtClean="0"/>
              <a:t>() - (To delete an element from the queue)</a:t>
            </a:r>
          </a:p>
          <a:p>
            <a:r>
              <a:rPr lang="en-US" b="1" dirty="0" smtClean="0"/>
              <a:t>display() - (To display the elements of the queue)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data structure can be implemented in two ways. They are as follows...</a:t>
            </a:r>
          </a:p>
          <a:p>
            <a:r>
              <a:rPr lang="en-US" b="1" dirty="0" smtClean="0"/>
              <a:t>Using Array</a:t>
            </a:r>
          </a:p>
          <a:p>
            <a:r>
              <a:rPr lang="en-US" b="1" dirty="0" smtClean="0"/>
              <a:t>Using Linked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</TotalTime>
  <Words>231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Queue </vt:lpstr>
      <vt:lpstr>What is a Queue?</vt:lpstr>
      <vt:lpstr>Contd…</vt:lpstr>
      <vt:lpstr>Slide 4</vt:lpstr>
      <vt:lpstr>Contd…</vt:lpstr>
      <vt:lpstr>Example</vt:lpstr>
      <vt:lpstr>Operations on a Queue</vt:lpstr>
      <vt:lpstr>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ZAMEER SHAIK</dc:creator>
  <cp:lastModifiedBy>ZAMEER SHAIK</cp:lastModifiedBy>
  <cp:revision>2</cp:revision>
  <dcterms:created xsi:type="dcterms:W3CDTF">2018-04-09T04:58:16Z</dcterms:created>
  <dcterms:modified xsi:type="dcterms:W3CDTF">2018-04-09T05:09:00Z</dcterms:modified>
</cp:coreProperties>
</file>