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7098111-B814-4D10-BEBC-2A36750043A4}" type="datetimeFigureOut">
              <a:rPr lang="en-US" smtClean="0"/>
              <a:pPr/>
              <a:t>4/12/2018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82FAFC3-D2C1-4B35-B2CE-FF7EDE8F632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7098111-B814-4D10-BEBC-2A36750043A4}" type="datetimeFigureOut">
              <a:rPr lang="en-US" smtClean="0"/>
              <a:pPr/>
              <a:t>4/12/2018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2FAFC3-D2C1-4B35-B2CE-FF7EDE8F63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7098111-B814-4D10-BEBC-2A36750043A4}" type="datetimeFigureOut">
              <a:rPr lang="en-US" smtClean="0"/>
              <a:pPr/>
              <a:t>4/12/2018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2FAFC3-D2C1-4B35-B2CE-FF7EDE8F63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7098111-B814-4D10-BEBC-2A36750043A4}" type="datetimeFigureOut">
              <a:rPr lang="en-US" smtClean="0"/>
              <a:pPr/>
              <a:t>4/12/2018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2FAFC3-D2C1-4B35-B2CE-FF7EDE8F63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7098111-B814-4D10-BEBC-2A36750043A4}" type="datetimeFigureOut">
              <a:rPr lang="en-US" smtClean="0"/>
              <a:pPr/>
              <a:t>4/12/2018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82FAFC3-D2C1-4B35-B2CE-FF7EDE8F632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7098111-B814-4D10-BEBC-2A36750043A4}" type="datetimeFigureOut">
              <a:rPr lang="en-US" smtClean="0"/>
              <a:pPr/>
              <a:t>4/12/2018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2FAFC3-D2C1-4B35-B2CE-FF7EDE8F63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7098111-B814-4D10-BEBC-2A36750043A4}" type="datetimeFigureOut">
              <a:rPr lang="en-US" smtClean="0"/>
              <a:pPr/>
              <a:t>4/12/2018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82FAFC3-D2C1-4B35-B2CE-FF7EDE8F63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7098111-B814-4D10-BEBC-2A36750043A4}" type="datetimeFigureOut">
              <a:rPr lang="en-US" smtClean="0"/>
              <a:pPr/>
              <a:t>4/12/2018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82FAFC3-D2C1-4B35-B2CE-FF7EDE8F63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7098111-B814-4D10-BEBC-2A36750043A4}" type="datetimeFigureOut">
              <a:rPr lang="en-US" smtClean="0"/>
              <a:pPr/>
              <a:t>4/12/2018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82FAFC3-D2C1-4B35-B2CE-FF7EDE8F632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7098111-B814-4D10-BEBC-2A36750043A4}" type="datetimeFigureOut">
              <a:rPr lang="en-US" smtClean="0"/>
              <a:pPr/>
              <a:t>4/12/2018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2FAFC3-D2C1-4B35-B2CE-FF7EDE8F63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7098111-B814-4D10-BEBC-2A36750043A4}" type="datetimeFigureOut">
              <a:rPr lang="en-US" smtClean="0"/>
              <a:pPr/>
              <a:t>4/12/2018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82FAFC3-D2C1-4B35-B2CE-FF7EDE8F632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7098111-B814-4D10-BEBC-2A36750043A4}" type="datetimeFigureOut">
              <a:rPr lang="en-US" smtClean="0"/>
              <a:pPr/>
              <a:t>4/12/2018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82FAFC3-D2C1-4B35-B2CE-FF7EDE8F632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Queue using Arrays</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S.R.Zameer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 using Arrays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a:t>
            </a:r>
            <a:r>
              <a:rPr lang="en-US" dirty="0" smtClean="0"/>
              <a:t>tructure </a:t>
            </a:r>
            <a:r>
              <a:rPr lang="en-US" dirty="0" smtClean="0"/>
              <a:t>can be implemented using one dimensional array. But, queue implemented using array can store only fixed number of data values. The implementation of queue data structure using array is very simple, just define a one dimensional array of specific size and insert or delete the values into that array by using </a:t>
            </a:r>
            <a:r>
              <a:rPr lang="en-US" b="1" dirty="0" smtClean="0"/>
              <a:t>FIFO (First In First Out) principle</a:t>
            </a:r>
            <a:r>
              <a:rPr lang="en-US" dirty="0" smtClean="0"/>
              <a:t> with the help of variables </a:t>
            </a:r>
            <a:r>
              <a:rPr lang="en-US" b="1" dirty="0" smtClean="0"/>
              <a:t>'front'</a:t>
            </a:r>
            <a:r>
              <a:rPr lang="en-US" dirty="0" smtClean="0"/>
              <a:t> and '</a:t>
            </a:r>
            <a:r>
              <a:rPr lang="en-US" b="1" dirty="0" smtClean="0"/>
              <a:t>rear</a:t>
            </a:r>
            <a:r>
              <a:rPr lang="en-US" dirty="0" smtClean="0"/>
              <a:t>'. Initially both '</a:t>
            </a:r>
            <a:r>
              <a:rPr lang="en-US" b="1" dirty="0" smtClean="0"/>
              <a:t>front</a:t>
            </a:r>
            <a:r>
              <a:rPr lang="en-US" dirty="0" smtClean="0"/>
              <a:t>' and '</a:t>
            </a:r>
            <a:r>
              <a:rPr lang="en-US" b="1" dirty="0" smtClean="0"/>
              <a:t>rear</a:t>
            </a:r>
            <a:r>
              <a:rPr lang="en-US" dirty="0" smtClean="0"/>
              <a:t>' are set to -1. </a:t>
            </a:r>
            <a:endParaRPr lang="en-US" dirty="0" smtClean="0"/>
          </a:p>
          <a:p>
            <a:r>
              <a:rPr lang="en-US" dirty="0" smtClean="0"/>
              <a:t>Whenever</a:t>
            </a:r>
            <a:r>
              <a:rPr lang="en-US" dirty="0" smtClean="0"/>
              <a:t>, we want to insert a new value into the queue, increment '</a:t>
            </a:r>
            <a:r>
              <a:rPr lang="en-US" b="1" dirty="0" smtClean="0"/>
              <a:t>rear</a:t>
            </a:r>
            <a:r>
              <a:rPr lang="en-US" dirty="0" smtClean="0"/>
              <a:t>' value by one and then insert at that position. Whenever we want to delete a value from the queue, then increment 'front' value by one and then display the value at '</a:t>
            </a:r>
            <a:r>
              <a:rPr lang="en-US" b="1" dirty="0" smtClean="0"/>
              <a:t>front</a:t>
            </a:r>
            <a:r>
              <a:rPr lang="en-US" dirty="0" smtClean="0"/>
              <a:t>' position as deleted element.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Queue Operations using </a:t>
            </a:r>
            <a:r>
              <a:rPr lang="en-US" b="1" dirty="0" smtClean="0"/>
              <a:t>Array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Queue data structure using array can be implemented as follows...</a:t>
            </a:r>
            <a:br>
              <a:rPr lang="en-US" dirty="0" smtClean="0"/>
            </a:br>
            <a:r>
              <a:rPr lang="en-US" dirty="0" smtClean="0"/>
              <a:t/>
            </a:r>
            <a:br>
              <a:rPr lang="en-US" dirty="0" smtClean="0"/>
            </a:br>
            <a:r>
              <a:rPr lang="en-US" dirty="0" smtClean="0"/>
              <a:t>Before we implement actual operations, first follow the below steps to create an empty queue.</a:t>
            </a:r>
          </a:p>
          <a:p>
            <a:r>
              <a:rPr lang="en-US" b="1" dirty="0" smtClean="0"/>
              <a:t>Step 1:</a:t>
            </a:r>
            <a:r>
              <a:rPr lang="en-US" dirty="0" smtClean="0"/>
              <a:t> Include all the </a:t>
            </a:r>
            <a:r>
              <a:rPr lang="en-US" b="1" dirty="0" smtClean="0"/>
              <a:t>header files</a:t>
            </a:r>
            <a:r>
              <a:rPr lang="en-US" dirty="0" smtClean="0"/>
              <a:t> which are used in the program and define a constant </a:t>
            </a:r>
            <a:r>
              <a:rPr lang="en-US" b="1" dirty="0" smtClean="0"/>
              <a:t>'SIZE'</a:t>
            </a:r>
            <a:r>
              <a:rPr lang="en-US" dirty="0" smtClean="0"/>
              <a:t> with specific value.</a:t>
            </a:r>
          </a:p>
          <a:p>
            <a:r>
              <a:rPr lang="en-US" b="1" dirty="0" smtClean="0"/>
              <a:t>Step 2:</a:t>
            </a:r>
            <a:r>
              <a:rPr lang="en-US" dirty="0" smtClean="0"/>
              <a:t> Declare all the </a:t>
            </a:r>
            <a:r>
              <a:rPr lang="en-US" b="1" dirty="0" smtClean="0"/>
              <a:t>user defined functions</a:t>
            </a:r>
            <a:r>
              <a:rPr lang="en-US" dirty="0" smtClean="0"/>
              <a:t> which are used in queue implementation.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smtClean="0"/>
              <a:t>Step 3:</a:t>
            </a:r>
            <a:r>
              <a:rPr lang="en-US" dirty="0" smtClean="0"/>
              <a:t> Create a one dimensional array with above defined SIZE (</a:t>
            </a:r>
            <a:r>
              <a:rPr lang="en-US" b="1" dirty="0" err="1" smtClean="0"/>
              <a:t>int</a:t>
            </a:r>
            <a:r>
              <a:rPr lang="en-US" b="1" dirty="0" smtClean="0"/>
              <a:t> queue[SIZE]</a:t>
            </a:r>
            <a:r>
              <a:rPr lang="en-US" dirty="0" smtClean="0"/>
              <a:t>)</a:t>
            </a:r>
          </a:p>
          <a:p>
            <a:r>
              <a:rPr lang="en-US" b="1" dirty="0" smtClean="0"/>
              <a:t>Step 4:</a:t>
            </a:r>
            <a:r>
              <a:rPr lang="en-US" dirty="0" smtClean="0"/>
              <a:t> Define two integer variables </a:t>
            </a:r>
            <a:r>
              <a:rPr lang="en-US" b="1" dirty="0" smtClean="0"/>
              <a:t>'front'</a:t>
            </a:r>
            <a:r>
              <a:rPr lang="en-US" dirty="0" smtClean="0"/>
              <a:t> and '</a:t>
            </a:r>
            <a:r>
              <a:rPr lang="en-US" b="1" dirty="0" smtClean="0"/>
              <a:t>rear</a:t>
            </a:r>
            <a:r>
              <a:rPr lang="en-US" dirty="0" smtClean="0"/>
              <a:t>' and initialize both with </a:t>
            </a:r>
            <a:r>
              <a:rPr lang="en-US" b="1" dirty="0" smtClean="0"/>
              <a:t>'-1'</a:t>
            </a:r>
            <a:r>
              <a:rPr lang="en-US" dirty="0" smtClean="0"/>
              <a:t>. (</a:t>
            </a:r>
            <a:r>
              <a:rPr lang="en-US" b="1" dirty="0" err="1" smtClean="0"/>
              <a:t>int</a:t>
            </a:r>
            <a:r>
              <a:rPr lang="en-US" b="1" dirty="0" smtClean="0"/>
              <a:t> front = -1, rear = -1</a:t>
            </a:r>
            <a:r>
              <a:rPr lang="en-US" dirty="0" smtClean="0"/>
              <a:t>)</a:t>
            </a:r>
          </a:p>
          <a:p>
            <a:r>
              <a:rPr lang="en-US" b="1" dirty="0" smtClean="0"/>
              <a:t>Step 5:</a:t>
            </a:r>
            <a:r>
              <a:rPr lang="en-US" dirty="0" smtClean="0"/>
              <a:t> Then implement main method by displaying menu of operations list and make suitable function calls to perform operation selected by the user on queue.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enQueue</a:t>
            </a:r>
            <a:r>
              <a:rPr lang="en-US" b="1" dirty="0" smtClean="0"/>
              <a:t>(value) - Inserting value into the </a:t>
            </a:r>
            <a:r>
              <a:rPr lang="en-US" b="1" dirty="0" smtClean="0"/>
              <a:t>queue</a:t>
            </a:r>
            <a:endParaRPr lang="en-US" dirty="0"/>
          </a:p>
        </p:txBody>
      </p:sp>
      <p:sp>
        <p:nvSpPr>
          <p:cNvPr id="3" name="Content Placeholder 2"/>
          <p:cNvSpPr>
            <a:spLocks noGrp="1"/>
          </p:cNvSpPr>
          <p:nvPr>
            <p:ph idx="1"/>
          </p:nvPr>
        </p:nvSpPr>
        <p:spPr/>
        <p:txBody>
          <a:bodyPr>
            <a:noAutofit/>
          </a:bodyPr>
          <a:lstStyle/>
          <a:p>
            <a:r>
              <a:rPr lang="en-US" sz="2200" dirty="0" smtClean="0"/>
              <a:t>In a queue data structure, </a:t>
            </a:r>
            <a:r>
              <a:rPr lang="en-US" sz="2200" dirty="0" err="1" smtClean="0"/>
              <a:t>enQueue</a:t>
            </a:r>
            <a:r>
              <a:rPr lang="en-US" sz="2200" dirty="0" smtClean="0"/>
              <a:t>() is a function used to insert a new element into the queue. In a queue, the new element is always inserted at </a:t>
            </a:r>
            <a:r>
              <a:rPr lang="en-US" sz="2200" b="1" dirty="0" smtClean="0"/>
              <a:t>rear</a:t>
            </a:r>
            <a:r>
              <a:rPr lang="en-US" sz="2200" dirty="0" smtClean="0"/>
              <a:t> position. The </a:t>
            </a:r>
            <a:r>
              <a:rPr lang="en-US" sz="2200" dirty="0" err="1" smtClean="0"/>
              <a:t>enQueue</a:t>
            </a:r>
            <a:r>
              <a:rPr lang="en-US" sz="2200" dirty="0" smtClean="0"/>
              <a:t>() function takes one integer value as parameter and inserts that value into the queue. We can use the following steps to insert an element into the queue...</a:t>
            </a:r>
          </a:p>
          <a:p>
            <a:r>
              <a:rPr lang="en-US" sz="2200" b="1" dirty="0" smtClean="0"/>
              <a:t>Step 1:</a:t>
            </a:r>
            <a:r>
              <a:rPr lang="en-US" sz="2200" dirty="0" smtClean="0"/>
              <a:t> Check whether </a:t>
            </a:r>
            <a:r>
              <a:rPr lang="en-US" sz="2200" b="1" dirty="0" smtClean="0"/>
              <a:t>queue</a:t>
            </a:r>
            <a:r>
              <a:rPr lang="en-US" sz="2200" dirty="0" smtClean="0"/>
              <a:t> is </a:t>
            </a:r>
            <a:r>
              <a:rPr lang="en-US" sz="2200" b="1" dirty="0" smtClean="0"/>
              <a:t>FULL</a:t>
            </a:r>
            <a:r>
              <a:rPr lang="en-US" sz="2200" dirty="0" smtClean="0"/>
              <a:t>. (</a:t>
            </a:r>
            <a:r>
              <a:rPr lang="en-US" sz="2200" b="1" dirty="0" smtClean="0"/>
              <a:t>rear == SIZE-1</a:t>
            </a:r>
            <a:r>
              <a:rPr lang="en-US" sz="2200" dirty="0" smtClean="0"/>
              <a:t>)</a:t>
            </a:r>
          </a:p>
          <a:p>
            <a:r>
              <a:rPr lang="en-US" sz="2200" b="1" dirty="0" smtClean="0"/>
              <a:t>Step 2:</a:t>
            </a:r>
            <a:r>
              <a:rPr lang="en-US" sz="2200" dirty="0" smtClean="0"/>
              <a:t> If it is </a:t>
            </a:r>
            <a:r>
              <a:rPr lang="en-US" sz="2200" b="1" dirty="0" smtClean="0"/>
              <a:t>FULL</a:t>
            </a:r>
            <a:r>
              <a:rPr lang="en-US" sz="2200" dirty="0" smtClean="0"/>
              <a:t>, then display </a:t>
            </a:r>
            <a:r>
              <a:rPr lang="en-US" sz="2200" b="1" dirty="0" smtClean="0"/>
              <a:t>"Queue is FULL!!! Insertion is not possible!!!"</a:t>
            </a:r>
            <a:r>
              <a:rPr lang="en-US" sz="2200" dirty="0" smtClean="0"/>
              <a:t> and terminate the function.</a:t>
            </a:r>
          </a:p>
          <a:p>
            <a:r>
              <a:rPr lang="en-US" sz="2200" b="1" dirty="0" smtClean="0"/>
              <a:t>Step 3:</a:t>
            </a:r>
            <a:r>
              <a:rPr lang="en-US" sz="2200" dirty="0" smtClean="0"/>
              <a:t> If it is </a:t>
            </a:r>
            <a:r>
              <a:rPr lang="en-US" sz="2200" b="1" dirty="0" smtClean="0"/>
              <a:t>NOT FULL</a:t>
            </a:r>
            <a:r>
              <a:rPr lang="en-US" sz="2200" dirty="0" smtClean="0"/>
              <a:t>, then increment </a:t>
            </a:r>
            <a:r>
              <a:rPr lang="en-US" sz="2200" b="1" dirty="0" smtClean="0"/>
              <a:t>rear</a:t>
            </a:r>
            <a:r>
              <a:rPr lang="en-US" sz="2200" dirty="0" smtClean="0"/>
              <a:t> value by one (</a:t>
            </a:r>
            <a:r>
              <a:rPr lang="en-US" sz="2200" b="1" dirty="0" smtClean="0"/>
              <a:t>rear++</a:t>
            </a:r>
            <a:r>
              <a:rPr lang="en-US" sz="2200" dirty="0" smtClean="0"/>
              <a:t>) and set </a:t>
            </a:r>
            <a:r>
              <a:rPr lang="en-US" sz="2200" b="1" dirty="0" smtClean="0"/>
              <a:t>queue[rear]</a:t>
            </a:r>
            <a:r>
              <a:rPr lang="en-US" sz="2200" dirty="0" smtClean="0"/>
              <a:t> = </a:t>
            </a:r>
            <a:r>
              <a:rPr lang="en-US" sz="2200" b="1" dirty="0" smtClean="0"/>
              <a:t>value</a:t>
            </a:r>
            <a:r>
              <a:rPr lang="en-US" sz="2200" dirty="0" smtClean="0"/>
              <a:t>.</a:t>
            </a:r>
            <a:endParaRPr lang="en-US" sz="2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deQueue</a:t>
            </a:r>
            <a:r>
              <a:rPr lang="en-US" b="1" dirty="0" smtClean="0"/>
              <a:t>() - Deleting a value from the </a:t>
            </a:r>
            <a:r>
              <a:rPr lang="en-US" b="1" dirty="0" smtClean="0"/>
              <a:t>Queue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a queue data structure, </a:t>
            </a:r>
            <a:r>
              <a:rPr lang="en-US" dirty="0" err="1" smtClean="0"/>
              <a:t>deQueue</a:t>
            </a:r>
            <a:r>
              <a:rPr lang="en-US" dirty="0" smtClean="0"/>
              <a:t>() is a function used to delete an element from the queue. In a queue, the element is always deleted from </a:t>
            </a:r>
            <a:r>
              <a:rPr lang="en-US" b="1" dirty="0" smtClean="0"/>
              <a:t>front</a:t>
            </a:r>
            <a:r>
              <a:rPr lang="en-US" dirty="0" smtClean="0"/>
              <a:t> position. The </a:t>
            </a:r>
            <a:r>
              <a:rPr lang="en-US" dirty="0" err="1" smtClean="0"/>
              <a:t>deQueue</a:t>
            </a:r>
            <a:r>
              <a:rPr lang="en-US" dirty="0" smtClean="0"/>
              <a:t>() function does not take any value as parameter. We can use the following steps to delete an element from the queue...</a:t>
            </a:r>
          </a:p>
          <a:p>
            <a:r>
              <a:rPr lang="en-US" b="1" dirty="0" smtClean="0"/>
              <a:t>Step 1:</a:t>
            </a:r>
            <a:r>
              <a:rPr lang="en-US" dirty="0" smtClean="0"/>
              <a:t> Check whether </a:t>
            </a:r>
            <a:r>
              <a:rPr lang="en-US" b="1" dirty="0" smtClean="0"/>
              <a:t>queue</a:t>
            </a:r>
            <a:r>
              <a:rPr lang="en-US" dirty="0" smtClean="0"/>
              <a:t> is </a:t>
            </a:r>
            <a:r>
              <a:rPr lang="en-US" b="1" dirty="0" smtClean="0"/>
              <a:t>EMPTY</a:t>
            </a:r>
            <a:r>
              <a:rPr lang="en-US" dirty="0" smtClean="0"/>
              <a:t>. (</a:t>
            </a:r>
            <a:r>
              <a:rPr lang="en-US" b="1" dirty="0" smtClean="0"/>
              <a:t>front == rear</a:t>
            </a:r>
            <a:r>
              <a:rPr lang="en-US" dirty="0" smtClean="0"/>
              <a:t>)</a:t>
            </a:r>
          </a:p>
          <a:p>
            <a:r>
              <a:rPr lang="en-US" b="1" dirty="0" smtClean="0"/>
              <a:t>Step 2:</a:t>
            </a:r>
            <a:r>
              <a:rPr lang="en-US" dirty="0" smtClean="0"/>
              <a:t> If it is </a:t>
            </a:r>
            <a:r>
              <a:rPr lang="en-US" b="1" dirty="0" smtClean="0"/>
              <a:t>EMPTY</a:t>
            </a:r>
            <a:r>
              <a:rPr lang="en-US" dirty="0" smtClean="0"/>
              <a:t>, then display </a:t>
            </a:r>
            <a:r>
              <a:rPr lang="en-US" b="1" dirty="0" smtClean="0"/>
              <a:t>"Queue is EMPTY!!! Deletion is not possible!!!"</a:t>
            </a:r>
            <a:r>
              <a:rPr lang="en-US" dirty="0" smtClean="0"/>
              <a:t> and terminate the function.</a:t>
            </a:r>
          </a:p>
          <a:p>
            <a:r>
              <a:rPr lang="en-US" b="1" dirty="0" smtClean="0"/>
              <a:t>Step 3:</a:t>
            </a:r>
            <a:r>
              <a:rPr lang="en-US" dirty="0" smtClean="0"/>
              <a:t> If it is </a:t>
            </a:r>
            <a:r>
              <a:rPr lang="en-US" b="1" dirty="0" smtClean="0"/>
              <a:t>NOT EMPTY</a:t>
            </a:r>
            <a:r>
              <a:rPr lang="en-US" dirty="0" smtClean="0"/>
              <a:t>, then increment the </a:t>
            </a:r>
            <a:r>
              <a:rPr lang="en-US" b="1" dirty="0" smtClean="0"/>
              <a:t>front</a:t>
            </a:r>
            <a:r>
              <a:rPr lang="en-US" dirty="0" smtClean="0"/>
              <a:t> value by one (</a:t>
            </a:r>
            <a:r>
              <a:rPr lang="en-US" b="1" dirty="0" smtClean="0"/>
              <a:t>front ++</a:t>
            </a:r>
            <a:r>
              <a:rPr lang="en-US" dirty="0" smtClean="0"/>
              <a:t>). Then display </a:t>
            </a:r>
            <a:r>
              <a:rPr lang="en-US" b="1" dirty="0" smtClean="0"/>
              <a:t>queue[front]</a:t>
            </a:r>
            <a:r>
              <a:rPr lang="en-US" dirty="0" smtClean="0"/>
              <a:t> as deleted element. Then check whether both </a:t>
            </a:r>
            <a:r>
              <a:rPr lang="en-US" b="1" dirty="0" smtClean="0"/>
              <a:t>front</a:t>
            </a:r>
            <a:r>
              <a:rPr lang="en-US" dirty="0" smtClean="0"/>
              <a:t> and </a:t>
            </a:r>
            <a:r>
              <a:rPr lang="en-US" b="1" dirty="0" smtClean="0"/>
              <a:t>rear</a:t>
            </a:r>
            <a:r>
              <a:rPr lang="en-US" dirty="0" smtClean="0"/>
              <a:t> are equal (</a:t>
            </a:r>
            <a:r>
              <a:rPr lang="en-US" b="1" dirty="0" smtClean="0"/>
              <a:t>front</a:t>
            </a:r>
            <a:r>
              <a:rPr lang="en-US" dirty="0" smtClean="0"/>
              <a:t> == </a:t>
            </a:r>
            <a:r>
              <a:rPr lang="en-US" b="1" dirty="0" smtClean="0"/>
              <a:t>rear</a:t>
            </a:r>
            <a:r>
              <a:rPr lang="en-US" dirty="0" smtClean="0"/>
              <a:t>), if it </a:t>
            </a:r>
            <a:r>
              <a:rPr lang="en-US" b="1" dirty="0" smtClean="0"/>
              <a:t>TRUE</a:t>
            </a:r>
            <a:r>
              <a:rPr lang="en-US" dirty="0" smtClean="0"/>
              <a:t>, then set both </a:t>
            </a:r>
            <a:r>
              <a:rPr lang="en-US" b="1" dirty="0" smtClean="0"/>
              <a:t>front</a:t>
            </a:r>
            <a:r>
              <a:rPr lang="en-US" dirty="0" smtClean="0"/>
              <a:t> and </a:t>
            </a:r>
            <a:r>
              <a:rPr lang="en-US" b="1" dirty="0" smtClean="0"/>
              <a:t>rear</a:t>
            </a:r>
            <a:r>
              <a:rPr lang="en-US" dirty="0" smtClean="0"/>
              <a:t> to '</a:t>
            </a:r>
            <a:r>
              <a:rPr lang="en-US" b="1" dirty="0" smtClean="0"/>
              <a:t>-1</a:t>
            </a:r>
            <a:r>
              <a:rPr lang="en-US" dirty="0" smtClean="0"/>
              <a:t>' (</a:t>
            </a:r>
            <a:r>
              <a:rPr lang="en-US" b="1" dirty="0" smtClean="0"/>
              <a:t>front</a:t>
            </a:r>
            <a:r>
              <a:rPr lang="en-US" dirty="0" smtClean="0"/>
              <a:t> = </a:t>
            </a:r>
            <a:r>
              <a:rPr lang="en-US" b="1" dirty="0" smtClean="0"/>
              <a:t>rear</a:t>
            </a:r>
            <a:r>
              <a:rPr lang="en-US" dirty="0" smtClean="0"/>
              <a:t> = </a:t>
            </a:r>
            <a:r>
              <a:rPr lang="en-US" b="1" dirty="0" smtClean="0"/>
              <a:t>-1</a:t>
            </a:r>
            <a:r>
              <a:rPr lang="en-US" dirty="0" smtClean="0"/>
              <a: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display() - Displays the elements of a </a:t>
            </a:r>
            <a:r>
              <a:rPr lang="en-US" b="1" dirty="0" smtClean="0"/>
              <a:t>Queue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can use the following steps to display the elements of a queue...</a:t>
            </a:r>
          </a:p>
          <a:p>
            <a:r>
              <a:rPr lang="en-US" b="1" dirty="0" smtClean="0"/>
              <a:t>Step 1:</a:t>
            </a:r>
            <a:r>
              <a:rPr lang="en-US" dirty="0" smtClean="0"/>
              <a:t> Check whether </a:t>
            </a:r>
            <a:r>
              <a:rPr lang="en-US" b="1" dirty="0" smtClean="0"/>
              <a:t>queue</a:t>
            </a:r>
            <a:r>
              <a:rPr lang="en-US" dirty="0" smtClean="0"/>
              <a:t> is </a:t>
            </a:r>
            <a:r>
              <a:rPr lang="en-US" b="1" dirty="0" smtClean="0"/>
              <a:t>EMPTY</a:t>
            </a:r>
            <a:r>
              <a:rPr lang="en-US" dirty="0" smtClean="0"/>
              <a:t>. (</a:t>
            </a:r>
            <a:r>
              <a:rPr lang="en-US" b="1" dirty="0" smtClean="0"/>
              <a:t>front == rear</a:t>
            </a:r>
            <a:r>
              <a:rPr lang="en-US" dirty="0" smtClean="0"/>
              <a:t>)</a:t>
            </a:r>
          </a:p>
          <a:p>
            <a:r>
              <a:rPr lang="en-US" b="1" dirty="0" smtClean="0"/>
              <a:t>Step 2:</a:t>
            </a:r>
            <a:r>
              <a:rPr lang="en-US" dirty="0" smtClean="0"/>
              <a:t> If it is </a:t>
            </a:r>
            <a:r>
              <a:rPr lang="en-US" b="1" dirty="0" smtClean="0"/>
              <a:t>EMPTY</a:t>
            </a:r>
            <a:r>
              <a:rPr lang="en-US" dirty="0" smtClean="0"/>
              <a:t>, then display </a:t>
            </a:r>
            <a:r>
              <a:rPr lang="en-US" b="1" dirty="0" smtClean="0"/>
              <a:t>"Queue is EMPTY!!!"</a:t>
            </a:r>
            <a:r>
              <a:rPr lang="en-US" dirty="0" smtClean="0"/>
              <a:t> and terminate the function.</a:t>
            </a:r>
          </a:p>
          <a:p>
            <a:r>
              <a:rPr lang="en-US" b="1" dirty="0" smtClean="0"/>
              <a:t>Step 3:</a:t>
            </a:r>
            <a:r>
              <a:rPr lang="en-US" dirty="0" smtClean="0"/>
              <a:t> If it is </a:t>
            </a:r>
            <a:r>
              <a:rPr lang="en-US" b="1" dirty="0" smtClean="0"/>
              <a:t>NOT EMPTY</a:t>
            </a:r>
            <a:r>
              <a:rPr lang="en-US" dirty="0" smtClean="0"/>
              <a:t>, then define an integer variable '</a:t>
            </a:r>
            <a:r>
              <a:rPr lang="en-US" b="1" dirty="0" err="1" smtClean="0"/>
              <a:t>i</a:t>
            </a:r>
            <a:r>
              <a:rPr lang="en-US" dirty="0" smtClean="0"/>
              <a:t>' and set '</a:t>
            </a:r>
            <a:r>
              <a:rPr lang="en-US" b="1" dirty="0" err="1" smtClean="0"/>
              <a:t>i</a:t>
            </a:r>
            <a:r>
              <a:rPr lang="en-US" dirty="0" smtClean="0"/>
              <a:t> = </a:t>
            </a:r>
            <a:r>
              <a:rPr lang="en-US" b="1" dirty="0" smtClean="0"/>
              <a:t>front+1</a:t>
            </a:r>
            <a:r>
              <a:rPr lang="en-US" dirty="0" smtClean="0"/>
              <a:t>'.</a:t>
            </a:r>
          </a:p>
          <a:p>
            <a:r>
              <a:rPr lang="en-US" b="1" dirty="0" smtClean="0"/>
              <a:t>Step 3:</a:t>
            </a:r>
            <a:r>
              <a:rPr lang="en-US" dirty="0" smtClean="0"/>
              <a:t> Display '</a:t>
            </a:r>
            <a:r>
              <a:rPr lang="en-US" b="1" dirty="0" smtClean="0"/>
              <a:t>queue[</a:t>
            </a:r>
            <a:r>
              <a:rPr lang="en-US" b="1" dirty="0" err="1" smtClean="0"/>
              <a:t>i</a:t>
            </a:r>
            <a:r>
              <a:rPr lang="en-US" b="1" dirty="0" smtClean="0"/>
              <a:t>]</a:t>
            </a:r>
            <a:r>
              <a:rPr lang="en-US" dirty="0" smtClean="0"/>
              <a:t>' value and increment '</a:t>
            </a:r>
            <a:r>
              <a:rPr lang="en-US" b="1" dirty="0" err="1" smtClean="0"/>
              <a:t>i</a:t>
            </a:r>
            <a:r>
              <a:rPr lang="en-US" dirty="0" smtClean="0"/>
              <a:t>' value by one (</a:t>
            </a:r>
            <a:r>
              <a:rPr lang="en-US" b="1" dirty="0" err="1" smtClean="0"/>
              <a:t>i</a:t>
            </a:r>
            <a:r>
              <a:rPr lang="en-US" b="1" dirty="0" smtClean="0"/>
              <a:t>++</a:t>
            </a:r>
            <a:r>
              <a:rPr lang="en-US" dirty="0" smtClean="0"/>
              <a:t>). Repeat the same until '</a:t>
            </a:r>
            <a:r>
              <a:rPr lang="en-US" b="1" dirty="0" err="1" smtClean="0"/>
              <a:t>i</a:t>
            </a:r>
            <a:r>
              <a:rPr lang="en-US" dirty="0" smtClean="0"/>
              <a:t>' value is equal to </a:t>
            </a:r>
            <a:r>
              <a:rPr lang="en-US" b="1" dirty="0" smtClean="0"/>
              <a:t>rear</a:t>
            </a:r>
            <a:r>
              <a:rPr lang="en-US" dirty="0" smtClean="0"/>
              <a:t> (</a:t>
            </a:r>
            <a:r>
              <a:rPr lang="en-US" b="1" dirty="0" err="1" smtClean="0"/>
              <a:t>i</a:t>
            </a:r>
            <a:r>
              <a:rPr lang="en-US" dirty="0" smtClean="0"/>
              <a:t> &lt;= </a:t>
            </a:r>
            <a:r>
              <a:rPr lang="en-US" b="1" dirty="0" smtClean="0"/>
              <a:t>rear</a:t>
            </a:r>
            <a:r>
              <a:rPr lang="en-US" dirty="0" smtClean="0"/>
              <a:t>)</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TotalTime>
  <Words>190</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Queue using Arrays</vt:lpstr>
      <vt:lpstr>Queues using Arrays</vt:lpstr>
      <vt:lpstr>Queue Operations using Array</vt:lpstr>
      <vt:lpstr>Contd….</vt:lpstr>
      <vt:lpstr>enQueue(value) - Inserting value into the queue</vt:lpstr>
      <vt:lpstr>deQueue() - Deleting a value from the Queue</vt:lpstr>
      <vt:lpstr>display() - Displays the elements of a Queue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ZAMEER SHAIK</dc:creator>
  <cp:lastModifiedBy>ZAMEER SHAIK</cp:lastModifiedBy>
  <cp:revision>6</cp:revision>
  <dcterms:created xsi:type="dcterms:W3CDTF">2018-04-09T05:09:06Z</dcterms:created>
  <dcterms:modified xsi:type="dcterms:W3CDTF">2018-04-12T11:33:42Z</dcterms:modified>
</cp:coreProperties>
</file>