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50DA661-218F-44F9-B67B-0C1F21A75F14}" type="datetimeFigureOut">
              <a:rPr lang="en-US" smtClean="0"/>
              <a:t>4/12/2018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916E184-190D-46D7-9A73-C76C0015937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0DA661-218F-44F9-B67B-0C1F21A75F14}" type="datetimeFigureOut">
              <a:rPr lang="en-US" smtClean="0"/>
              <a:t>4/12/2018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16E184-190D-46D7-9A73-C76C001593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0DA661-218F-44F9-B67B-0C1F21A75F14}" type="datetimeFigureOut">
              <a:rPr lang="en-US" smtClean="0"/>
              <a:t>4/12/2018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16E184-190D-46D7-9A73-C76C001593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0DA661-218F-44F9-B67B-0C1F21A75F14}" type="datetimeFigureOut">
              <a:rPr lang="en-US" smtClean="0"/>
              <a:t>4/12/2018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16E184-190D-46D7-9A73-C76C0015937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0DA661-218F-44F9-B67B-0C1F21A75F14}" type="datetimeFigureOut">
              <a:rPr lang="en-US" smtClean="0"/>
              <a:t>4/12/2018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16E184-190D-46D7-9A73-C76C0015937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0DA661-218F-44F9-B67B-0C1F21A75F14}" type="datetimeFigureOut">
              <a:rPr lang="en-US" smtClean="0"/>
              <a:t>4/12/2018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16E184-190D-46D7-9A73-C76C0015937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0DA661-218F-44F9-B67B-0C1F21A75F14}" type="datetimeFigureOut">
              <a:rPr lang="en-US" smtClean="0"/>
              <a:t>4/12/2018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916E184-190D-46D7-9A73-C76C0015937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50DA661-218F-44F9-B67B-0C1F21A75F14}" type="datetimeFigureOut">
              <a:rPr lang="en-US" smtClean="0"/>
              <a:t>4/12/2018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916E184-190D-46D7-9A73-C76C001593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50DA661-218F-44F9-B67B-0C1F21A75F14}" type="datetimeFigureOut">
              <a:rPr lang="en-US" smtClean="0"/>
              <a:t>4/12/2018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916E184-190D-46D7-9A73-C76C0015937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0DA661-218F-44F9-B67B-0C1F21A75F14}" type="datetimeFigureOut">
              <a:rPr lang="en-US" smtClean="0"/>
              <a:t>4/12/2018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16E184-190D-46D7-9A73-C76C0015937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50DA661-218F-44F9-B67B-0C1F21A75F14}" type="datetimeFigureOut">
              <a:rPr lang="en-US" smtClean="0"/>
              <a:t>4/12/2018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16E184-190D-46D7-9A73-C76C0015937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50DA661-218F-44F9-B67B-0C1F21A75F14}" type="datetimeFigureOut">
              <a:rPr lang="en-US" smtClean="0"/>
              <a:t>4/12/2018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916E184-190D-46D7-9A73-C76C0015937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Queue using Linked </a:t>
            </a:r>
            <a:r>
              <a:rPr lang="en-US" b="1" dirty="0" smtClean="0"/>
              <a:t>List</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S.R.Zameer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using Linked List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major problem with the queue implemented using array is, It will work for only fixed number of data. That means, the amount of data must be specified in the beginning itself. Queue using array is not suitable when we don't know the size of data which we are going to use. A queue data structure can be implemented using linked list data structure. The queue which is implemented using linked list can work for unlimited number of values. That means, queue using linked list can work for variable size of data (No need to fix the size at beginning of the implementation). The Queue implemented using linked list can organize as many data values as we want. </a:t>
            </a:r>
            <a:endParaRPr lang="en-US" dirty="0" smtClean="0"/>
          </a:p>
          <a:p>
            <a:r>
              <a:rPr lang="en-US" dirty="0" smtClean="0"/>
              <a:t>In linked list implementation of a queue, the last inserted node is always pointed by '</a:t>
            </a:r>
            <a:r>
              <a:rPr lang="en-US" b="1" dirty="0" smtClean="0"/>
              <a:t>rear</a:t>
            </a:r>
            <a:r>
              <a:rPr lang="en-US" dirty="0" smtClean="0"/>
              <a:t>' and the first node is always pointed by '</a:t>
            </a:r>
            <a:r>
              <a:rPr lang="en-US" b="1" dirty="0" smtClean="0"/>
              <a:t>front</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descr="http://www.btechsmartclass.com/DS/images/Q%20U%20LL.png"/>
          <p:cNvPicPr>
            <a:picLocks noGrp="1" noChangeAspect="1" noChangeArrowheads="1"/>
          </p:cNvPicPr>
          <p:nvPr>
            <p:ph idx="1"/>
          </p:nvPr>
        </p:nvPicPr>
        <p:blipFill>
          <a:blip r:embed="rId2"/>
          <a:srcRect/>
          <a:stretch>
            <a:fillRect/>
          </a:stretch>
        </p:blipFill>
        <p:spPr bwMode="auto">
          <a:xfrm>
            <a:off x="586800" y="1607829"/>
            <a:ext cx="8481000" cy="1211571"/>
          </a:xfrm>
          <a:prstGeom prst="rect">
            <a:avLst/>
          </a:prstGeom>
          <a:noFill/>
        </p:spPr>
      </p:pic>
      <p:sp>
        <p:nvSpPr>
          <p:cNvPr id="5" name="Rectangle 4"/>
          <p:cNvSpPr/>
          <p:nvPr/>
        </p:nvSpPr>
        <p:spPr>
          <a:xfrm>
            <a:off x="1371600" y="3505200"/>
            <a:ext cx="6705600" cy="2554545"/>
          </a:xfrm>
          <a:prstGeom prst="rect">
            <a:avLst/>
          </a:prstGeom>
        </p:spPr>
        <p:txBody>
          <a:bodyPr wrap="square">
            <a:spAutoFit/>
          </a:bodyPr>
          <a:lstStyle/>
          <a:p>
            <a:r>
              <a:rPr lang="en-US" sz="3200" dirty="0"/>
              <a:t>In above example, the last inserted node is 50 and it is pointed by '</a:t>
            </a:r>
            <a:r>
              <a:rPr lang="en-US" sz="3200" b="1" dirty="0"/>
              <a:t>rear</a:t>
            </a:r>
            <a:r>
              <a:rPr lang="en-US" sz="3200" dirty="0"/>
              <a:t>' and the first inserted node is 10 and it is pointed by '</a:t>
            </a:r>
            <a:r>
              <a:rPr lang="en-US" sz="3200" b="1" dirty="0"/>
              <a:t>front</a:t>
            </a:r>
            <a:r>
              <a:rPr lang="en-US" sz="3200" dirty="0"/>
              <a:t>'. The order of elements inserted is 10, 15, 22 and 50.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Operations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implement queue using linked list, we need to set the following things before implementing actual operations.</a:t>
            </a:r>
          </a:p>
          <a:p>
            <a:r>
              <a:rPr lang="en-US" b="1" dirty="0" smtClean="0"/>
              <a:t>Step 1:</a:t>
            </a:r>
            <a:r>
              <a:rPr lang="en-US" dirty="0" smtClean="0"/>
              <a:t> Include all the </a:t>
            </a:r>
            <a:r>
              <a:rPr lang="en-US" b="1" dirty="0" smtClean="0"/>
              <a:t>header files</a:t>
            </a:r>
            <a:r>
              <a:rPr lang="en-US" dirty="0" smtClean="0"/>
              <a:t> which are used in the program. And declare all the </a:t>
            </a:r>
            <a:r>
              <a:rPr lang="en-US" b="1" dirty="0" smtClean="0"/>
              <a:t>user defined functions</a:t>
            </a:r>
            <a:r>
              <a:rPr lang="en-US" dirty="0" smtClean="0"/>
              <a:t>.</a:t>
            </a:r>
          </a:p>
          <a:p>
            <a:r>
              <a:rPr lang="en-US" b="1" dirty="0" smtClean="0"/>
              <a:t>Step 2:</a:t>
            </a:r>
            <a:r>
              <a:rPr lang="en-US" dirty="0" smtClean="0"/>
              <a:t> Define a '</a:t>
            </a:r>
            <a:r>
              <a:rPr lang="en-US" b="1" dirty="0" smtClean="0"/>
              <a:t>Node</a:t>
            </a:r>
            <a:r>
              <a:rPr lang="en-US" dirty="0" smtClean="0"/>
              <a:t>' structure with two members </a:t>
            </a:r>
            <a:r>
              <a:rPr lang="en-US" b="1" dirty="0" smtClean="0"/>
              <a:t>data</a:t>
            </a:r>
            <a:r>
              <a:rPr lang="en-US" dirty="0" smtClean="0"/>
              <a:t> and </a:t>
            </a:r>
            <a:r>
              <a:rPr lang="en-US" b="1" dirty="0" smtClean="0"/>
              <a:t>next</a:t>
            </a:r>
            <a:r>
              <a:rPr lang="en-US" dirty="0" smtClean="0"/>
              <a:t>.</a:t>
            </a:r>
          </a:p>
          <a:p>
            <a:r>
              <a:rPr lang="en-US" b="1" dirty="0" smtClean="0"/>
              <a:t>Step 3:</a:t>
            </a:r>
            <a:r>
              <a:rPr lang="en-US" dirty="0" smtClean="0"/>
              <a:t> Define two </a:t>
            </a:r>
            <a:r>
              <a:rPr lang="en-US" b="1" dirty="0" smtClean="0"/>
              <a:t>Node</a:t>
            </a:r>
            <a:r>
              <a:rPr lang="en-US" dirty="0" smtClean="0"/>
              <a:t> pointers '</a:t>
            </a:r>
            <a:r>
              <a:rPr lang="en-US" b="1" dirty="0" smtClean="0"/>
              <a:t>front</a:t>
            </a:r>
            <a:r>
              <a:rPr lang="en-US" dirty="0" smtClean="0"/>
              <a:t>' and '</a:t>
            </a:r>
            <a:r>
              <a:rPr lang="en-US" b="1" dirty="0" smtClean="0"/>
              <a:t>rear</a:t>
            </a:r>
            <a:r>
              <a:rPr lang="en-US" dirty="0" smtClean="0"/>
              <a:t>' and set both to </a:t>
            </a:r>
            <a:r>
              <a:rPr lang="en-US" b="1" dirty="0" smtClean="0"/>
              <a:t>NULL</a:t>
            </a:r>
            <a:r>
              <a:rPr lang="en-US" dirty="0" smtClean="0"/>
              <a:t>.</a:t>
            </a:r>
          </a:p>
          <a:p>
            <a:r>
              <a:rPr lang="en-US" b="1" dirty="0" smtClean="0"/>
              <a:t>Step 4:</a:t>
            </a:r>
            <a:r>
              <a:rPr lang="en-US" dirty="0" smtClean="0"/>
              <a:t> Implement the </a:t>
            </a:r>
            <a:r>
              <a:rPr lang="en-US" b="1" dirty="0" smtClean="0"/>
              <a:t>main</a:t>
            </a:r>
            <a:r>
              <a:rPr lang="en-US" dirty="0" smtClean="0"/>
              <a:t> method by displaying Menu of list of operations and make suitable function calls in the </a:t>
            </a:r>
            <a:r>
              <a:rPr lang="en-US" b="1" dirty="0" smtClean="0"/>
              <a:t>main</a:t>
            </a:r>
            <a:r>
              <a:rPr lang="en-US" dirty="0" smtClean="0"/>
              <a:t> method to perform user selected operation.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enQueue</a:t>
            </a:r>
            <a:r>
              <a:rPr lang="en-US" b="1" dirty="0" smtClean="0"/>
              <a:t>(value) - Inserting an element into the </a:t>
            </a:r>
            <a:r>
              <a:rPr lang="en-US" b="1" dirty="0" smtClean="0"/>
              <a:t>Queue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can use the following steps to insert a new node into the queue...</a:t>
            </a:r>
          </a:p>
          <a:p>
            <a:r>
              <a:rPr lang="en-US" b="1" dirty="0" smtClean="0"/>
              <a:t>Step 1:</a:t>
            </a:r>
            <a:r>
              <a:rPr lang="en-US" dirty="0" smtClean="0"/>
              <a:t> Create a </a:t>
            </a:r>
            <a:r>
              <a:rPr lang="en-US" b="1" dirty="0" err="1" smtClean="0"/>
              <a:t>newNode</a:t>
            </a:r>
            <a:r>
              <a:rPr lang="en-US" dirty="0" smtClean="0"/>
              <a:t> with given value and set '</a:t>
            </a:r>
            <a:r>
              <a:rPr lang="en-US" b="1" dirty="0" err="1" smtClean="0"/>
              <a:t>newNode</a:t>
            </a:r>
            <a:r>
              <a:rPr lang="en-US" b="1" dirty="0" smtClean="0"/>
              <a:t> → next</a:t>
            </a:r>
            <a:r>
              <a:rPr lang="en-US" dirty="0" smtClean="0"/>
              <a:t>' to </a:t>
            </a:r>
            <a:r>
              <a:rPr lang="en-US" b="1" dirty="0" smtClean="0"/>
              <a:t>NULL</a:t>
            </a:r>
            <a:r>
              <a:rPr lang="en-US" dirty="0" smtClean="0"/>
              <a:t>.</a:t>
            </a:r>
          </a:p>
          <a:p>
            <a:r>
              <a:rPr lang="en-US" b="1" dirty="0" smtClean="0"/>
              <a:t>Step 2:</a:t>
            </a:r>
            <a:r>
              <a:rPr lang="en-US" dirty="0" smtClean="0"/>
              <a:t> Check whether queue is </a:t>
            </a:r>
            <a:r>
              <a:rPr lang="en-US" b="1" dirty="0" smtClean="0"/>
              <a:t>Empty</a:t>
            </a:r>
            <a:r>
              <a:rPr lang="en-US" dirty="0" smtClean="0"/>
              <a:t> (</a:t>
            </a:r>
            <a:r>
              <a:rPr lang="en-US" b="1" dirty="0" smtClean="0"/>
              <a:t>rear</a:t>
            </a:r>
            <a:r>
              <a:rPr lang="en-US" dirty="0" smtClean="0"/>
              <a:t> == </a:t>
            </a:r>
            <a:r>
              <a:rPr lang="en-US" b="1" dirty="0" smtClean="0"/>
              <a:t>NULL</a:t>
            </a:r>
            <a:r>
              <a:rPr lang="en-US" dirty="0" smtClean="0"/>
              <a:t>)</a:t>
            </a:r>
          </a:p>
          <a:p>
            <a:r>
              <a:rPr lang="en-US" b="1" dirty="0" smtClean="0"/>
              <a:t>Step 3:</a:t>
            </a:r>
            <a:r>
              <a:rPr lang="en-US" dirty="0" smtClean="0"/>
              <a:t> If it is </a:t>
            </a:r>
            <a:r>
              <a:rPr lang="en-US" b="1" dirty="0" smtClean="0"/>
              <a:t>Empty</a:t>
            </a:r>
            <a:r>
              <a:rPr lang="en-US" dirty="0" smtClean="0"/>
              <a:t> then, set </a:t>
            </a:r>
            <a:r>
              <a:rPr lang="en-US" b="1" dirty="0" smtClean="0"/>
              <a:t>front</a:t>
            </a:r>
            <a:r>
              <a:rPr lang="en-US" dirty="0" smtClean="0"/>
              <a:t> = </a:t>
            </a:r>
            <a:r>
              <a:rPr lang="en-US" b="1" dirty="0" err="1" smtClean="0"/>
              <a:t>newNode</a:t>
            </a:r>
            <a:r>
              <a:rPr lang="en-US" dirty="0" smtClean="0"/>
              <a:t> and </a:t>
            </a:r>
            <a:r>
              <a:rPr lang="en-US" b="1" dirty="0" smtClean="0"/>
              <a:t>rear</a:t>
            </a:r>
            <a:r>
              <a:rPr lang="en-US" dirty="0" smtClean="0"/>
              <a:t> = </a:t>
            </a:r>
            <a:r>
              <a:rPr lang="en-US" b="1" dirty="0" err="1" smtClean="0"/>
              <a:t>newNode</a:t>
            </a:r>
            <a:r>
              <a:rPr lang="en-US" dirty="0" smtClean="0"/>
              <a:t>.</a:t>
            </a:r>
          </a:p>
          <a:p>
            <a:r>
              <a:rPr lang="en-US" b="1" dirty="0" smtClean="0"/>
              <a:t>Step 4:</a:t>
            </a:r>
            <a:r>
              <a:rPr lang="en-US" dirty="0" smtClean="0"/>
              <a:t> If it is </a:t>
            </a:r>
            <a:r>
              <a:rPr lang="en-US" b="1" dirty="0" smtClean="0"/>
              <a:t>Not Empty</a:t>
            </a:r>
            <a:r>
              <a:rPr lang="en-US" dirty="0" smtClean="0"/>
              <a:t> then, set </a:t>
            </a:r>
            <a:r>
              <a:rPr lang="en-US" b="1" dirty="0" smtClean="0"/>
              <a:t>rear → next</a:t>
            </a:r>
            <a:r>
              <a:rPr lang="en-US" dirty="0" smtClean="0"/>
              <a:t> = </a:t>
            </a:r>
            <a:r>
              <a:rPr lang="en-US" b="1" dirty="0" err="1" smtClean="0"/>
              <a:t>newNode</a:t>
            </a:r>
            <a:r>
              <a:rPr lang="en-US" dirty="0" smtClean="0"/>
              <a:t> and </a:t>
            </a:r>
            <a:r>
              <a:rPr lang="en-US" b="1" dirty="0" smtClean="0"/>
              <a:t>rear</a:t>
            </a:r>
            <a:r>
              <a:rPr lang="en-US" dirty="0" smtClean="0"/>
              <a:t> = </a:t>
            </a:r>
            <a:r>
              <a:rPr lang="en-US" b="1" dirty="0" err="1" smtClean="0"/>
              <a:t>newNode</a:t>
            </a:r>
            <a:r>
              <a:rPr lang="en-US"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deQueue</a:t>
            </a:r>
            <a:r>
              <a:rPr lang="en-US" b="1" dirty="0" smtClean="0"/>
              <a:t>() - Deleting an Element from </a:t>
            </a:r>
            <a:r>
              <a:rPr lang="en-US" b="1" dirty="0" smtClean="0"/>
              <a:t>Queue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can use the following steps to delete a node from the queue...</a:t>
            </a:r>
          </a:p>
          <a:p>
            <a:r>
              <a:rPr lang="en-US" b="1" dirty="0" smtClean="0"/>
              <a:t>Step 1:</a:t>
            </a:r>
            <a:r>
              <a:rPr lang="en-US" dirty="0" smtClean="0"/>
              <a:t> Check whether </a:t>
            </a:r>
            <a:r>
              <a:rPr lang="en-US" b="1" dirty="0" smtClean="0"/>
              <a:t>queue</a:t>
            </a:r>
            <a:r>
              <a:rPr lang="en-US" dirty="0" smtClean="0"/>
              <a:t> is </a:t>
            </a:r>
            <a:r>
              <a:rPr lang="en-US" b="1" dirty="0" smtClean="0"/>
              <a:t>Empty</a:t>
            </a:r>
            <a:r>
              <a:rPr lang="en-US" dirty="0" smtClean="0"/>
              <a:t> (</a:t>
            </a:r>
            <a:r>
              <a:rPr lang="en-US" b="1" dirty="0" smtClean="0"/>
              <a:t>front == NULL</a:t>
            </a:r>
            <a:r>
              <a:rPr lang="en-US" dirty="0" smtClean="0"/>
              <a:t>).</a:t>
            </a:r>
          </a:p>
          <a:p>
            <a:r>
              <a:rPr lang="en-US" b="1" dirty="0" smtClean="0"/>
              <a:t>Step 2:</a:t>
            </a:r>
            <a:r>
              <a:rPr lang="en-US" dirty="0" smtClean="0"/>
              <a:t> If it is </a:t>
            </a:r>
            <a:r>
              <a:rPr lang="en-US" b="1" dirty="0" smtClean="0"/>
              <a:t>Empty</a:t>
            </a:r>
            <a:r>
              <a:rPr lang="en-US" dirty="0" smtClean="0"/>
              <a:t>, then display </a:t>
            </a:r>
            <a:r>
              <a:rPr lang="en-US" b="1" dirty="0" smtClean="0"/>
              <a:t>"Queue is Empty!!! Deletion is not possible!!!"</a:t>
            </a:r>
            <a:r>
              <a:rPr lang="en-US" dirty="0" smtClean="0"/>
              <a:t> and terminate from the function</a:t>
            </a:r>
          </a:p>
          <a:p>
            <a:r>
              <a:rPr lang="en-US" b="1" dirty="0" smtClean="0"/>
              <a:t>Step 3:</a:t>
            </a:r>
            <a:r>
              <a:rPr lang="en-US" dirty="0" smtClean="0"/>
              <a:t> If it is </a:t>
            </a:r>
            <a:r>
              <a:rPr lang="en-US" b="1" dirty="0" smtClean="0"/>
              <a:t>Not Empty</a:t>
            </a:r>
            <a:r>
              <a:rPr lang="en-US" dirty="0" smtClean="0"/>
              <a:t> then, define a Node pointer '</a:t>
            </a:r>
            <a:r>
              <a:rPr lang="en-US" b="1" dirty="0" smtClean="0"/>
              <a:t>temp</a:t>
            </a:r>
            <a:r>
              <a:rPr lang="en-US" dirty="0" smtClean="0"/>
              <a:t>' and set it to '</a:t>
            </a:r>
            <a:r>
              <a:rPr lang="en-US" b="1" dirty="0" smtClean="0"/>
              <a:t>front</a:t>
            </a:r>
            <a:r>
              <a:rPr lang="en-US" dirty="0" smtClean="0"/>
              <a:t>'.</a:t>
            </a:r>
          </a:p>
          <a:p>
            <a:r>
              <a:rPr lang="en-US" b="1" dirty="0" smtClean="0"/>
              <a:t>Step 4:</a:t>
            </a:r>
            <a:r>
              <a:rPr lang="en-US" dirty="0" smtClean="0"/>
              <a:t> Then set '</a:t>
            </a:r>
            <a:r>
              <a:rPr lang="en-US" b="1" dirty="0" smtClean="0"/>
              <a:t>front</a:t>
            </a:r>
            <a:r>
              <a:rPr lang="en-US" dirty="0" smtClean="0"/>
              <a:t> = </a:t>
            </a:r>
            <a:r>
              <a:rPr lang="en-US" b="1" dirty="0" smtClean="0"/>
              <a:t>front → next</a:t>
            </a:r>
            <a:r>
              <a:rPr lang="en-US" dirty="0" smtClean="0"/>
              <a:t>' and delete '</a:t>
            </a:r>
            <a:r>
              <a:rPr lang="en-US" b="1" dirty="0" smtClean="0"/>
              <a:t>temp</a:t>
            </a:r>
            <a:r>
              <a:rPr lang="en-US" dirty="0" smtClean="0"/>
              <a:t>' (</a:t>
            </a:r>
            <a:r>
              <a:rPr lang="en-US" b="1" dirty="0" smtClean="0"/>
              <a:t>free(temp)</a:t>
            </a:r>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display() - Displaying the elements of </a:t>
            </a:r>
            <a:r>
              <a:rPr lang="en-US" b="1" dirty="0" smtClean="0"/>
              <a:t>Queue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use the following steps to display the elements (nodes) of a queue...</a:t>
            </a:r>
          </a:p>
          <a:p>
            <a:r>
              <a:rPr lang="en-US" b="1" dirty="0" smtClean="0"/>
              <a:t>Step 1:</a:t>
            </a:r>
            <a:r>
              <a:rPr lang="en-US" dirty="0" smtClean="0"/>
              <a:t> Check whether queue is </a:t>
            </a:r>
            <a:r>
              <a:rPr lang="en-US" b="1" dirty="0" smtClean="0"/>
              <a:t>Empty</a:t>
            </a:r>
            <a:r>
              <a:rPr lang="en-US" dirty="0" smtClean="0"/>
              <a:t> (</a:t>
            </a:r>
            <a:r>
              <a:rPr lang="en-US" b="1" dirty="0" smtClean="0"/>
              <a:t>front</a:t>
            </a:r>
            <a:r>
              <a:rPr lang="en-US" dirty="0" smtClean="0"/>
              <a:t> == </a:t>
            </a:r>
            <a:r>
              <a:rPr lang="en-US" b="1" dirty="0" smtClean="0"/>
              <a:t>NULL</a:t>
            </a:r>
            <a:r>
              <a:rPr lang="en-US" dirty="0" smtClean="0"/>
              <a:t>).</a:t>
            </a:r>
          </a:p>
          <a:p>
            <a:r>
              <a:rPr lang="en-US" b="1" dirty="0" smtClean="0"/>
              <a:t>Step 2:</a:t>
            </a:r>
            <a:r>
              <a:rPr lang="en-US" dirty="0" smtClean="0"/>
              <a:t> If it is </a:t>
            </a:r>
            <a:r>
              <a:rPr lang="en-US" b="1" dirty="0" smtClean="0"/>
              <a:t>Empty</a:t>
            </a:r>
            <a:r>
              <a:rPr lang="en-US" dirty="0" smtClean="0"/>
              <a:t> then, display </a:t>
            </a:r>
            <a:r>
              <a:rPr lang="en-US" b="1" dirty="0" smtClean="0"/>
              <a:t>'Queue is Empty!!!'</a:t>
            </a:r>
            <a:r>
              <a:rPr lang="en-US" dirty="0" smtClean="0"/>
              <a:t> and terminate the function.</a:t>
            </a:r>
          </a:p>
          <a:p>
            <a:r>
              <a:rPr lang="en-US" b="1" dirty="0" smtClean="0"/>
              <a:t>Step 3:</a:t>
            </a:r>
            <a:r>
              <a:rPr lang="en-US" dirty="0" smtClean="0"/>
              <a:t> If it is </a:t>
            </a:r>
            <a:r>
              <a:rPr lang="en-US" b="1" dirty="0" smtClean="0"/>
              <a:t>Not Empty</a:t>
            </a:r>
            <a:r>
              <a:rPr lang="en-US" dirty="0" smtClean="0"/>
              <a:t> then, define a Node pointer </a:t>
            </a:r>
            <a:r>
              <a:rPr lang="en-US" b="1" dirty="0" smtClean="0"/>
              <a:t>'temp'</a:t>
            </a:r>
            <a:r>
              <a:rPr lang="en-US" dirty="0" smtClean="0"/>
              <a:t> and initialize with </a:t>
            </a:r>
            <a:r>
              <a:rPr lang="en-US" b="1" dirty="0" smtClean="0"/>
              <a:t>front</a:t>
            </a:r>
            <a:r>
              <a:rPr lang="en-US" dirty="0" smtClean="0"/>
              <a:t>.</a:t>
            </a:r>
          </a:p>
          <a:p>
            <a:r>
              <a:rPr lang="en-US" b="1" dirty="0" smtClean="0"/>
              <a:t>Step 4:</a:t>
            </a:r>
            <a:r>
              <a:rPr lang="en-US" dirty="0" smtClean="0"/>
              <a:t> Display '</a:t>
            </a:r>
            <a:r>
              <a:rPr lang="en-US" b="1" dirty="0" smtClean="0"/>
              <a:t>temp → data</a:t>
            </a:r>
            <a:r>
              <a:rPr lang="en-US" dirty="0" smtClean="0"/>
              <a:t> ---&gt;' and move it to the next node. Repeat the same until '</a:t>
            </a:r>
            <a:r>
              <a:rPr lang="en-US" b="1" dirty="0" smtClean="0"/>
              <a:t>temp</a:t>
            </a:r>
            <a:r>
              <a:rPr lang="en-US" dirty="0" smtClean="0"/>
              <a:t>' reaches to '</a:t>
            </a:r>
            <a:r>
              <a:rPr lang="en-US" b="1" dirty="0" smtClean="0"/>
              <a:t>rear</a:t>
            </a:r>
            <a:r>
              <a:rPr lang="en-US" dirty="0" smtClean="0"/>
              <a:t>' (</a:t>
            </a:r>
            <a:r>
              <a:rPr lang="en-US" b="1" dirty="0" smtClean="0"/>
              <a:t>temp → next</a:t>
            </a:r>
            <a:r>
              <a:rPr lang="en-US" dirty="0" smtClean="0"/>
              <a:t> != </a:t>
            </a:r>
            <a:r>
              <a:rPr lang="en-US" b="1" dirty="0" smtClean="0"/>
              <a:t>NULL</a:t>
            </a:r>
            <a:r>
              <a:rPr lang="en-US" dirty="0" smtClean="0"/>
              <a:t>).</a:t>
            </a:r>
          </a:p>
          <a:p>
            <a:r>
              <a:rPr lang="en-US" b="1" dirty="0" smtClean="0"/>
              <a:t>Step 4:</a:t>
            </a:r>
            <a:r>
              <a:rPr lang="en-US" dirty="0" smtClean="0"/>
              <a:t> Finally! Display '</a:t>
            </a:r>
            <a:r>
              <a:rPr lang="en-US" b="1" dirty="0" smtClean="0"/>
              <a:t>temp → data</a:t>
            </a:r>
            <a:r>
              <a:rPr lang="en-US" dirty="0" smtClean="0"/>
              <a:t> ---&gt; </a:t>
            </a:r>
            <a:r>
              <a:rPr lang="en-US" b="1" dirty="0" smtClean="0"/>
              <a:t>NULL</a:t>
            </a:r>
            <a:r>
              <a:rPr lang="en-US" dirty="0" smtClean="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TotalTime>
  <Words>289</Words>
  <Application>Microsoft Office PowerPoint</Application>
  <PresentationFormat>On-screen Show (4:3)</PresentationFormat>
  <Paragraphs>32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Queue using Linked List</vt:lpstr>
      <vt:lpstr>Queue using Linked List</vt:lpstr>
      <vt:lpstr>Example</vt:lpstr>
      <vt:lpstr>Operations</vt:lpstr>
      <vt:lpstr>enQueue(value) - Inserting an element into the Queue</vt:lpstr>
      <vt:lpstr>deQueue() - Deleting an Element from Queue</vt:lpstr>
      <vt:lpstr>display() - Displaying the elements of Queue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 using Linked List</dc:title>
  <dc:creator>ZAMEER SHAIK</dc:creator>
  <cp:lastModifiedBy>ZAMEER SHAIK</cp:lastModifiedBy>
  <cp:revision>1</cp:revision>
  <dcterms:created xsi:type="dcterms:W3CDTF">2018-04-12T11:34:52Z</dcterms:created>
  <dcterms:modified xsi:type="dcterms:W3CDTF">2018-04-12T11:44:35Z</dcterms:modified>
</cp:coreProperties>
</file>