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8138B-FE24-4BBA-8580-96D533C9CE2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2ADFFD-646C-40C0-BCCD-C7B73832DF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8138B-FE24-4BBA-8580-96D533C9CE2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2ADFFD-646C-40C0-BCCD-C7B73832D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8138B-FE24-4BBA-8580-96D533C9CE2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2ADFFD-646C-40C0-BCCD-C7B73832D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8138B-FE24-4BBA-8580-96D533C9CE2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2ADFFD-646C-40C0-BCCD-C7B73832D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8138B-FE24-4BBA-8580-96D533C9CE2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2ADFFD-646C-40C0-BCCD-C7B73832DFD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8138B-FE24-4BBA-8580-96D533C9CE2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2ADFFD-646C-40C0-BCCD-C7B73832D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8138B-FE24-4BBA-8580-96D533C9CE2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2ADFFD-646C-40C0-BCCD-C7B73832D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8138B-FE24-4BBA-8580-96D533C9CE2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2ADFFD-646C-40C0-BCCD-C7B73832D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8138B-FE24-4BBA-8580-96D533C9CE2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2ADFFD-646C-40C0-BCCD-C7B73832DFD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8138B-FE24-4BBA-8580-96D533C9CE2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2ADFFD-646C-40C0-BCCD-C7B73832D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8138B-FE24-4BBA-8580-96D533C9CE2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2ADFFD-646C-40C0-BCCD-C7B73832DF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0C8138B-FE24-4BBA-8580-96D533C9CE2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42ADFFD-646C-40C0-BCCD-C7B73832DFD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Double Ended Queue (</a:t>
            </a:r>
            <a:r>
              <a:rPr lang="en-US" b="1" dirty="0" err="1"/>
              <a:t>Dequeue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Double Ended Queue (</a:t>
            </a:r>
            <a:r>
              <a:rPr lang="en-US" b="1" dirty="0" err="1" smtClean="0"/>
              <a:t>Dequeue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Ended Queue is also a Queue data structure in which the insertion and deletion operations are performed at both the ends (</a:t>
            </a:r>
            <a:r>
              <a:rPr lang="en-US" b="1" dirty="0" smtClean="0"/>
              <a:t>front </a:t>
            </a:r>
            <a:r>
              <a:rPr lang="en-US" dirty="0" smtClean="0"/>
              <a:t>and</a:t>
            </a:r>
            <a:r>
              <a:rPr lang="en-US" dirty="0" smtClean="0"/>
              <a:t> </a:t>
            </a:r>
            <a:r>
              <a:rPr lang="en-US" b="1" dirty="0" smtClean="0"/>
              <a:t>rear</a:t>
            </a:r>
            <a:r>
              <a:rPr lang="en-US" dirty="0" smtClean="0"/>
              <a:t>). That means, we can insert at both front and rear positions and can delete from both front and rear positions.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26" name="Picture 2" descr="http://www.btechsmartclass.com/DS/images/Double%20Ended%20Q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350" y="2590800"/>
            <a:ext cx="8347650" cy="23850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Double Ended Queue can be represented in TWO ways, those are as follows...</a:t>
            </a:r>
          </a:p>
          <a:p>
            <a:r>
              <a:rPr lang="en-US" dirty="0" smtClean="0"/>
              <a:t>Input Restricted Double Ended Queue</a:t>
            </a:r>
          </a:p>
          <a:p>
            <a:r>
              <a:rPr lang="en-US" dirty="0" smtClean="0"/>
              <a:t>Output Restricted Double Ended Queue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Input Restricted Double Ended </a:t>
            </a:r>
            <a:r>
              <a:rPr lang="en-US" b="1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input restricted double ended queue, the insertion operation is performed at only one end and deletion operation is performed at both the ends.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8674" name="Picture 2" descr="http://www.btechsmartclass.com/DS/images/In%20Re%20De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038600"/>
            <a:ext cx="66675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Output Restricted Double Ended </a:t>
            </a:r>
            <a:r>
              <a:rPr lang="en-US" b="1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output restricted double ended queue, the deletion operation is performed at only one end and insertion operation is performed at both the ends.</a:t>
            </a:r>
            <a:endParaRPr lang="en-US" dirty="0"/>
          </a:p>
        </p:txBody>
      </p:sp>
      <p:pic>
        <p:nvPicPr>
          <p:cNvPr id="30722" name="Picture 2" descr="http://www.btechsmartclass.com/DS/images/Out%20Re%20De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962400"/>
            <a:ext cx="66675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</TotalTime>
  <Words>131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Double Ended Queue (Dequeue)</vt:lpstr>
      <vt:lpstr>Double Ended Queue (Dequeue)</vt:lpstr>
      <vt:lpstr>Contd…</vt:lpstr>
      <vt:lpstr>Contd…</vt:lpstr>
      <vt:lpstr>Input Restricted Double Ended Queue</vt:lpstr>
      <vt:lpstr>Output Restricted Double Ended Queue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Ended Queue (Dequeue)</dc:title>
  <dc:creator>ZAMEER SHAIK</dc:creator>
  <cp:lastModifiedBy>ZAMEER SHAIK</cp:lastModifiedBy>
  <cp:revision>3</cp:revision>
  <dcterms:created xsi:type="dcterms:W3CDTF">2018-04-13T03:16:51Z</dcterms:created>
  <dcterms:modified xsi:type="dcterms:W3CDTF">2018-04-13T03:22:08Z</dcterms:modified>
</cp:coreProperties>
</file>