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63AE08-FD99-4376-9EFA-95B7509CCD6A}" type="datetimeFigureOut">
              <a:rPr lang="ta-IN" smtClean="0"/>
              <a:pPr/>
              <a:t>04-12-2017</a:t>
            </a:fld>
            <a:endParaRPr lang="ta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AC8DE1-924A-4E68-A54E-1DC6023207D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63AE08-FD99-4376-9EFA-95B7509CCD6A}" type="datetimeFigureOut">
              <a:rPr lang="ta-IN" smtClean="0"/>
              <a:pPr/>
              <a:t>04-12-2017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AC8DE1-924A-4E68-A54E-1DC6023207D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63AE08-FD99-4376-9EFA-95B7509CCD6A}" type="datetimeFigureOut">
              <a:rPr lang="ta-IN" smtClean="0"/>
              <a:pPr/>
              <a:t>04-12-2017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AC8DE1-924A-4E68-A54E-1DC6023207D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63AE08-FD99-4376-9EFA-95B7509CCD6A}" type="datetimeFigureOut">
              <a:rPr lang="ta-IN" smtClean="0"/>
              <a:pPr/>
              <a:t>04-12-2017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AC8DE1-924A-4E68-A54E-1DC6023207D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63AE08-FD99-4376-9EFA-95B7509CCD6A}" type="datetimeFigureOut">
              <a:rPr lang="ta-IN" smtClean="0"/>
              <a:pPr/>
              <a:t>04-12-2017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AC8DE1-924A-4E68-A54E-1DC6023207D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63AE08-FD99-4376-9EFA-95B7509CCD6A}" type="datetimeFigureOut">
              <a:rPr lang="ta-IN" smtClean="0"/>
              <a:pPr/>
              <a:t>04-12-2017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AC8DE1-924A-4E68-A54E-1DC6023207D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63AE08-FD99-4376-9EFA-95B7509CCD6A}" type="datetimeFigureOut">
              <a:rPr lang="ta-IN" smtClean="0"/>
              <a:pPr/>
              <a:t>04-12-2017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AC8DE1-924A-4E68-A54E-1DC6023207D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63AE08-FD99-4376-9EFA-95B7509CCD6A}" type="datetimeFigureOut">
              <a:rPr lang="ta-IN" smtClean="0"/>
              <a:pPr/>
              <a:t>04-12-2017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AC8DE1-924A-4E68-A54E-1DC6023207D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63AE08-FD99-4376-9EFA-95B7509CCD6A}" type="datetimeFigureOut">
              <a:rPr lang="ta-IN" smtClean="0"/>
              <a:pPr/>
              <a:t>04-12-2017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AC8DE1-924A-4E68-A54E-1DC6023207D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63AE08-FD99-4376-9EFA-95B7509CCD6A}" type="datetimeFigureOut">
              <a:rPr lang="ta-IN" smtClean="0"/>
              <a:pPr/>
              <a:t>04-12-2017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AC8DE1-924A-4E68-A54E-1DC6023207D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63AE08-FD99-4376-9EFA-95B7509CCD6A}" type="datetimeFigureOut">
              <a:rPr lang="ta-IN" smtClean="0"/>
              <a:pPr/>
              <a:t>04-12-2017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AC8DE1-924A-4E68-A54E-1DC6023207D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D63AE08-FD99-4376-9EFA-95B7509CCD6A}" type="datetimeFigureOut">
              <a:rPr lang="ta-IN" smtClean="0"/>
              <a:pPr/>
              <a:t>04-12-2017</a:t>
            </a:fld>
            <a:endParaRPr lang="ta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a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5AC8DE1-924A-4E68-A54E-1DC6023207D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Linked List?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want to work with unknown number of data values, we use a linked list data structure to organize that data. Linked list is a linear data structure that contains sequence of elements such that each element links to its next element in the sequence. Each element in a linked list is called as </a:t>
            </a:r>
            <a:r>
              <a:rPr lang="en-US" b="1" dirty="0" smtClean="0"/>
              <a:t>"Node"</a:t>
            </a:r>
            <a:r>
              <a:rPr lang="en-US" dirty="0" smtClean="0"/>
              <a:t>.</a:t>
            </a:r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Linked List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Linked List</a:t>
            </a:r>
          </a:p>
          <a:p>
            <a:r>
              <a:rPr lang="en-US" dirty="0" smtClean="0"/>
              <a:t>Circular Linked List</a:t>
            </a:r>
          </a:p>
          <a:p>
            <a:r>
              <a:rPr lang="en-US" dirty="0" smtClean="0"/>
              <a:t>Double Linked List</a:t>
            </a:r>
            <a:endParaRPr lang="ta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</TotalTime>
  <Words>84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Solstice</vt:lpstr>
      <vt:lpstr>LINKED LIST</vt:lpstr>
      <vt:lpstr>What is Linked List?</vt:lpstr>
      <vt:lpstr>Types of Linked 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</cp:revision>
  <dcterms:created xsi:type="dcterms:W3CDTF">2017-12-04T16:32:47Z</dcterms:created>
  <dcterms:modified xsi:type="dcterms:W3CDTF">2017-12-04T17:00:51Z</dcterms:modified>
</cp:coreProperties>
</file>