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51FEC21-4A52-4EFD-B14B-2074E5F5FD0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5CCE00A-E80D-4467-8DCB-AF7522E0782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Tree </a:t>
            </a:r>
            <a:r>
              <a:rPr lang="en-US" b="1" dirty="0" smtClean="0"/>
              <a:t>Terminology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Tree </a:t>
            </a:r>
            <a:r>
              <a:rPr lang="en-US" b="1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linear data structure, data is organized in sequential order and in non-linear data structure, data is organized in random order. Tree is a very popular data structure used in wide range of applications. A tree data structure can be defined as follows...</a:t>
            </a:r>
          </a:p>
          <a:p>
            <a:r>
              <a:rPr lang="en-US" b="1" dirty="0" smtClean="0"/>
              <a:t>Tree is a non-linear data structure which organizes data in hierarchical structure and this is a recursive definition.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tree data structure, every individual element is called as </a:t>
            </a:r>
            <a:r>
              <a:rPr lang="en-US" b="1" dirty="0" smtClean="0"/>
              <a:t>Node</a:t>
            </a:r>
            <a:r>
              <a:rPr lang="en-US" dirty="0" smtClean="0"/>
              <a:t>. Node in a tree data structure, stores the actual data of that particular element and link to next element in hierarchical structure.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a tree data structure, if we have </a:t>
            </a:r>
            <a:r>
              <a:rPr lang="en-US" b="1" dirty="0" smtClean="0"/>
              <a:t>N</a:t>
            </a:r>
            <a:r>
              <a:rPr lang="en-US" dirty="0" smtClean="0"/>
              <a:t> number of nodes then we can have a maximum of </a:t>
            </a:r>
            <a:r>
              <a:rPr lang="en-US" b="1" dirty="0" smtClean="0"/>
              <a:t>N-1</a:t>
            </a:r>
            <a:r>
              <a:rPr lang="en-US" dirty="0" smtClean="0"/>
              <a:t> number of links.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pic>
        <p:nvPicPr>
          <p:cNvPr id="1026" name="Picture 2" descr="http://www.btechsmartclass.com/DS/images/Tre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8001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</TotalTime>
  <Words>88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Tree Terminology</vt:lpstr>
      <vt:lpstr>Tree Terminology</vt:lpstr>
      <vt:lpstr>Contd…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Terminology</dc:title>
  <dc:creator>ZAMEER SHAIK</dc:creator>
  <cp:lastModifiedBy>ZAMEER SHAIK</cp:lastModifiedBy>
  <cp:revision>2</cp:revision>
  <dcterms:created xsi:type="dcterms:W3CDTF">2018-04-13T03:25:00Z</dcterms:created>
  <dcterms:modified xsi:type="dcterms:W3CDTF">2018-04-13T03:44:07Z</dcterms:modified>
</cp:coreProperties>
</file>