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D72560-33AC-429A-9A26-A114567C547C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C5014FF-9E86-496E-AA4A-419DE8CE08F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Single Linked List?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linked list is a sequence of elements in which every element has link to its next element in the sequence.</a:t>
            </a:r>
          </a:p>
          <a:p>
            <a:r>
              <a:rPr lang="en-US" dirty="0" smtClean="0"/>
              <a:t>In any single linked list, the individual element is called as </a:t>
            </a:r>
            <a:r>
              <a:rPr lang="en-US" b="1" dirty="0" smtClean="0"/>
              <a:t>"Node"</a:t>
            </a:r>
            <a:r>
              <a:rPr lang="en-US" dirty="0" smtClean="0"/>
              <a:t>. Every </a:t>
            </a:r>
            <a:r>
              <a:rPr lang="en-US" b="1" dirty="0" smtClean="0"/>
              <a:t>"Node"</a:t>
            </a:r>
            <a:r>
              <a:rPr lang="en-US" dirty="0" smtClean="0"/>
              <a:t> contains two fields,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next</a:t>
            </a:r>
            <a:r>
              <a:rPr lang="en-US" dirty="0" smtClean="0"/>
              <a:t>. The </a:t>
            </a:r>
            <a:r>
              <a:rPr lang="en-US" b="1" dirty="0" smtClean="0"/>
              <a:t>data</a:t>
            </a:r>
            <a:r>
              <a:rPr lang="en-US" dirty="0" smtClean="0"/>
              <a:t> field is used to store actual value of that node and next field is used to store the address of the next node in the sequence.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graphical representation of a node in a single linked list is as follows... </a:t>
            </a:r>
            <a:endParaRPr lang="ta-IN" dirty="0"/>
          </a:p>
        </p:txBody>
      </p:sp>
      <p:pic>
        <p:nvPicPr>
          <p:cNvPr id="1026" name="Picture 2" descr="http://www.btechsmartclass.com/DS/images/LL%20Nod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19450"/>
            <a:ext cx="7769392" cy="234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pic>
        <p:nvPicPr>
          <p:cNvPr id="40962" name="Picture 2" descr="http://www.btechsmartclass.com/DS/images/Linked%20List%20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8" y="2057400"/>
            <a:ext cx="8077202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106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SINGLE LINKED LIST</vt:lpstr>
      <vt:lpstr>What is Single Linked List?</vt:lpstr>
      <vt:lpstr>The graphical representation of a node in a single linked list is as follows... 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2017-12-04T16:36:23Z</dcterms:created>
  <dcterms:modified xsi:type="dcterms:W3CDTF">2017-12-04T17:01:03Z</dcterms:modified>
</cp:coreProperties>
</file>