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30292-EE6C-4AAA-9B9A-E9BA2C4807C3}" type="datetimeFigureOut">
              <a:rPr lang="ta-IN" smtClean="0"/>
              <a:pPr/>
              <a:t>05-12-2017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99698-461D-4076-8364-011FAA15A271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30292-EE6C-4AAA-9B9A-E9BA2C4807C3}" type="datetimeFigureOut">
              <a:rPr lang="ta-IN" smtClean="0"/>
              <a:pPr/>
              <a:t>05-12-2017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99698-461D-4076-8364-011FAA15A271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30292-EE6C-4AAA-9B9A-E9BA2C4807C3}" type="datetimeFigureOut">
              <a:rPr lang="ta-IN" smtClean="0"/>
              <a:pPr/>
              <a:t>05-12-2017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99698-461D-4076-8364-011FAA15A271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30292-EE6C-4AAA-9B9A-E9BA2C4807C3}" type="datetimeFigureOut">
              <a:rPr lang="ta-IN" smtClean="0"/>
              <a:pPr/>
              <a:t>05-12-2017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99698-461D-4076-8364-011FAA15A271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30292-EE6C-4AAA-9B9A-E9BA2C4807C3}" type="datetimeFigureOut">
              <a:rPr lang="ta-IN" smtClean="0"/>
              <a:pPr/>
              <a:t>05-12-2017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99698-461D-4076-8364-011FAA15A271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30292-EE6C-4AAA-9B9A-E9BA2C4807C3}" type="datetimeFigureOut">
              <a:rPr lang="ta-IN" smtClean="0"/>
              <a:pPr/>
              <a:t>05-12-2017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99698-461D-4076-8364-011FAA15A271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30292-EE6C-4AAA-9B9A-E9BA2C4807C3}" type="datetimeFigureOut">
              <a:rPr lang="ta-IN" smtClean="0"/>
              <a:pPr/>
              <a:t>05-12-2017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99698-461D-4076-8364-011FAA15A271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30292-EE6C-4AAA-9B9A-E9BA2C4807C3}" type="datetimeFigureOut">
              <a:rPr lang="ta-IN" smtClean="0"/>
              <a:pPr/>
              <a:t>05-12-2017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99698-461D-4076-8364-011FAA15A271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30292-EE6C-4AAA-9B9A-E9BA2C4807C3}" type="datetimeFigureOut">
              <a:rPr lang="ta-IN" smtClean="0"/>
              <a:pPr/>
              <a:t>05-12-2017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99698-461D-4076-8364-011FAA15A271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30292-EE6C-4AAA-9B9A-E9BA2C4807C3}" type="datetimeFigureOut">
              <a:rPr lang="ta-IN" smtClean="0"/>
              <a:pPr/>
              <a:t>05-12-2017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99698-461D-4076-8364-011FAA15A271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B30292-EE6C-4AAA-9B9A-E9BA2C4807C3}" type="datetimeFigureOut">
              <a:rPr lang="ta-IN" smtClean="0"/>
              <a:pPr/>
              <a:t>05-12-2017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399698-461D-4076-8364-011FAA15A271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CB30292-EE6C-4AAA-9B9A-E9BA2C4807C3}" type="datetimeFigureOut">
              <a:rPr lang="ta-IN" smtClean="0"/>
              <a:pPr/>
              <a:t>05-12-2017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9399698-461D-4076-8364-011FAA15A271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Single Linked List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 from Beginning of the 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use the following steps to delete a node from beginning of the single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display </a:t>
            </a:r>
            <a:r>
              <a:rPr lang="en-US" b="1" dirty="0" smtClean="0"/>
              <a:t>'List is Empty!!! Deletion is not possible'</a:t>
            </a:r>
            <a:r>
              <a:rPr lang="en-US" dirty="0" smtClean="0"/>
              <a:t> 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define a Node pointer </a:t>
            </a:r>
            <a:r>
              <a:rPr lang="en-US" b="1" dirty="0" smtClean="0"/>
              <a:t>'temp'</a:t>
            </a:r>
            <a:r>
              <a:rPr lang="en-US" dirty="0" smtClean="0"/>
              <a:t> and initialize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4:</a:t>
            </a:r>
            <a:r>
              <a:rPr lang="en-US" dirty="0" smtClean="0"/>
              <a:t> Check whether list is having only one node (</a:t>
            </a:r>
            <a:r>
              <a:rPr lang="en-US" b="1" dirty="0" smtClean="0"/>
              <a:t>temp → next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 If it is </a:t>
            </a:r>
            <a:r>
              <a:rPr lang="en-US" b="1" dirty="0" smtClean="0"/>
              <a:t>TRUE</a:t>
            </a:r>
            <a:r>
              <a:rPr lang="en-US" dirty="0" smtClean="0"/>
              <a:t> then set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 and delete </a:t>
            </a:r>
            <a:r>
              <a:rPr lang="en-US" b="1" dirty="0" smtClean="0"/>
              <a:t>temp</a:t>
            </a:r>
            <a:r>
              <a:rPr lang="en-US" dirty="0" smtClean="0"/>
              <a:t> (Setting </a:t>
            </a:r>
            <a:r>
              <a:rPr lang="en-US" b="1" dirty="0" smtClean="0"/>
              <a:t>Empty</a:t>
            </a:r>
            <a:r>
              <a:rPr lang="en-US" dirty="0" smtClean="0"/>
              <a:t> list conditions)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If it is </a:t>
            </a:r>
            <a:r>
              <a:rPr lang="en-US" b="1" dirty="0" smtClean="0"/>
              <a:t>FALSE</a:t>
            </a:r>
            <a:r>
              <a:rPr lang="en-US" dirty="0" smtClean="0"/>
              <a:t> then set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smtClean="0"/>
              <a:t>temp → next</a:t>
            </a:r>
            <a:r>
              <a:rPr lang="en-US" dirty="0" smtClean="0"/>
              <a:t>, and delete </a:t>
            </a:r>
            <a:r>
              <a:rPr lang="en-US" b="1" dirty="0" smtClean="0"/>
              <a:t>temp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Deleting from End of the 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use the following steps to delete a node from end of the single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display </a:t>
            </a:r>
            <a:r>
              <a:rPr lang="en-US" b="1" dirty="0" smtClean="0"/>
              <a:t>'List is Empty!!! Deletion is not possible'</a:t>
            </a:r>
            <a:r>
              <a:rPr lang="en-US" dirty="0" smtClean="0"/>
              <a:t> 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define two Node pointers </a:t>
            </a:r>
            <a:r>
              <a:rPr lang="en-US" b="1" dirty="0" smtClean="0"/>
              <a:t>'temp1'</a:t>
            </a:r>
            <a:r>
              <a:rPr lang="en-US" dirty="0" smtClean="0"/>
              <a:t> and '</a:t>
            </a:r>
            <a:r>
              <a:rPr lang="en-US" b="1" dirty="0" smtClean="0"/>
              <a:t>temp2'</a:t>
            </a:r>
            <a:r>
              <a:rPr lang="en-US" dirty="0" smtClean="0"/>
              <a:t> and initialize '</a:t>
            </a:r>
            <a:r>
              <a:rPr lang="en-US" b="1" dirty="0" smtClean="0"/>
              <a:t>temp1</a:t>
            </a:r>
            <a:r>
              <a:rPr lang="en-US" dirty="0" smtClean="0"/>
              <a:t>'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Step 4:</a:t>
            </a:r>
            <a:r>
              <a:rPr lang="en-US" dirty="0" smtClean="0"/>
              <a:t> Check whether list has only one Node (</a:t>
            </a:r>
            <a:r>
              <a:rPr lang="en-US" b="1" dirty="0" smtClean="0"/>
              <a:t>temp1 → next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 If it is </a:t>
            </a:r>
            <a:r>
              <a:rPr lang="en-US" b="1" dirty="0" smtClean="0"/>
              <a:t>TRUE</a:t>
            </a:r>
            <a:r>
              <a:rPr lang="en-US" dirty="0" smtClean="0"/>
              <a:t>. Then, set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 and delete </a:t>
            </a:r>
            <a:r>
              <a:rPr lang="en-US" b="1" dirty="0" smtClean="0"/>
              <a:t>temp1</a:t>
            </a:r>
            <a:r>
              <a:rPr lang="en-US" dirty="0" smtClean="0"/>
              <a:t>. And terminate the function. (Setting </a:t>
            </a:r>
            <a:r>
              <a:rPr lang="en-US" b="1" dirty="0" smtClean="0"/>
              <a:t>Empty</a:t>
            </a:r>
            <a:r>
              <a:rPr lang="en-US" dirty="0" smtClean="0"/>
              <a:t> list condition) </a:t>
            </a:r>
            <a:r>
              <a:rPr lang="en-US" b="1" dirty="0" smtClean="0"/>
              <a:t>Step 6:</a:t>
            </a:r>
            <a:r>
              <a:rPr lang="en-US" dirty="0" smtClean="0"/>
              <a:t> If it is </a:t>
            </a:r>
            <a:r>
              <a:rPr lang="en-US" b="1" dirty="0" smtClean="0"/>
              <a:t>FALSE</a:t>
            </a:r>
            <a:r>
              <a:rPr lang="en-US" dirty="0" smtClean="0"/>
              <a:t>. Then, set '</a:t>
            </a:r>
            <a:r>
              <a:rPr lang="en-US" b="1" dirty="0" smtClean="0"/>
              <a:t>temp2 = temp1 </a:t>
            </a:r>
            <a:r>
              <a:rPr lang="en-US" dirty="0" smtClean="0"/>
              <a:t>' and move </a:t>
            </a:r>
            <a:r>
              <a:rPr lang="en-US" b="1" dirty="0" smtClean="0"/>
              <a:t>temp1</a:t>
            </a:r>
            <a:r>
              <a:rPr lang="en-US" dirty="0" smtClean="0"/>
              <a:t> to its next node. Repeat the same until it reaches to the last node in the list. (until </a:t>
            </a:r>
            <a:r>
              <a:rPr lang="en-US" b="1" dirty="0" smtClean="0"/>
              <a:t>temp1 → next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Step 7:</a:t>
            </a:r>
            <a:r>
              <a:rPr lang="en-US" dirty="0" smtClean="0"/>
              <a:t> Finally, Set </a:t>
            </a:r>
            <a:r>
              <a:rPr lang="en-US" b="1" dirty="0" smtClean="0"/>
              <a:t>temp2 → next </a:t>
            </a:r>
            <a:r>
              <a:rPr lang="en-US" dirty="0" smtClean="0"/>
              <a:t>= </a:t>
            </a:r>
            <a:r>
              <a:rPr lang="en-US" b="1" dirty="0" smtClean="0"/>
              <a:t>NULL</a:t>
            </a:r>
            <a:r>
              <a:rPr lang="en-US" dirty="0" smtClean="0"/>
              <a:t> and delete </a:t>
            </a:r>
            <a:r>
              <a:rPr lang="en-US" b="1" dirty="0" smtClean="0"/>
              <a:t>temp1</a:t>
            </a:r>
            <a:r>
              <a:rPr lang="en-US" dirty="0" smtClean="0"/>
              <a:t>.</a:t>
            </a:r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 a Specific Node from the 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use the following steps to delete a specific node from the single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display </a:t>
            </a:r>
            <a:r>
              <a:rPr lang="en-US" b="1" dirty="0" smtClean="0"/>
              <a:t>'List is Empty!!! Deletion is not possible'</a:t>
            </a:r>
            <a:r>
              <a:rPr lang="en-US" dirty="0" smtClean="0"/>
              <a:t> 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define two Node pointers </a:t>
            </a:r>
            <a:r>
              <a:rPr lang="en-US" b="1" dirty="0" smtClean="0"/>
              <a:t>'temp1'</a:t>
            </a:r>
            <a:r>
              <a:rPr lang="en-US" dirty="0" smtClean="0"/>
              <a:t> and '</a:t>
            </a:r>
            <a:r>
              <a:rPr lang="en-US" b="1" dirty="0" smtClean="0"/>
              <a:t>temp2</a:t>
            </a:r>
            <a:r>
              <a:rPr lang="en-US" dirty="0" smtClean="0"/>
              <a:t>' and initialize '</a:t>
            </a:r>
            <a:r>
              <a:rPr lang="en-US" b="1" dirty="0" smtClean="0"/>
              <a:t>temp1</a:t>
            </a:r>
            <a:r>
              <a:rPr lang="en-US" dirty="0" smtClean="0"/>
              <a:t>'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 Keep moving the </a:t>
            </a:r>
            <a:r>
              <a:rPr lang="en-US" b="1" dirty="0" smtClean="0"/>
              <a:t>temp1</a:t>
            </a:r>
            <a:r>
              <a:rPr lang="en-US" dirty="0" smtClean="0"/>
              <a:t> until it reaches to the exact node to be deleted or to the last node. And every time set '</a:t>
            </a:r>
            <a:r>
              <a:rPr lang="en-US" b="1" dirty="0" smtClean="0"/>
              <a:t>temp2 = temp1</a:t>
            </a:r>
            <a:r>
              <a:rPr lang="en-US" dirty="0" smtClean="0"/>
              <a:t>' before moving the '</a:t>
            </a:r>
            <a:r>
              <a:rPr lang="en-US" b="1" dirty="0" smtClean="0"/>
              <a:t>temp1</a:t>
            </a:r>
            <a:r>
              <a:rPr lang="en-US" dirty="0" smtClean="0"/>
              <a:t>' to its next node.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5:</a:t>
            </a:r>
            <a:r>
              <a:rPr lang="en-US" dirty="0" smtClean="0"/>
              <a:t> If it is reached to the last node then display </a:t>
            </a:r>
            <a:r>
              <a:rPr lang="en-US" b="1" dirty="0" smtClean="0"/>
              <a:t>'Given node not found in the list! Deletion not possible!!!'</a:t>
            </a:r>
            <a:r>
              <a:rPr lang="en-US" dirty="0" smtClean="0"/>
              <a:t>. And terminate the function.</a:t>
            </a:r>
            <a:endParaRPr lang="en-US" b="1" dirty="0" smtClean="0"/>
          </a:p>
          <a:p>
            <a:r>
              <a:rPr lang="en-US" b="1" dirty="0" smtClean="0"/>
              <a:t>Step 6:</a:t>
            </a:r>
            <a:r>
              <a:rPr lang="en-US" dirty="0" smtClean="0"/>
              <a:t> If it is reached to the exact node which we want to delete, then check whether list is having only one node or not</a:t>
            </a:r>
          </a:p>
          <a:p>
            <a:r>
              <a:rPr lang="en-US" b="1" dirty="0" smtClean="0"/>
              <a:t>Step 7:</a:t>
            </a:r>
            <a:r>
              <a:rPr lang="en-US" dirty="0" smtClean="0"/>
              <a:t> If list has only one node and that is the node to be deleted, then set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 and delete </a:t>
            </a:r>
            <a:r>
              <a:rPr lang="en-US" b="1" dirty="0" smtClean="0"/>
              <a:t>temp1</a:t>
            </a:r>
            <a:r>
              <a:rPr lang="en-US" dirty="0" smtClean="0"/>
              <a:t> (</a:t>
            </a:r>
            <a:r>
              <a:rPr lang="en-US" b="1" dirty="0" smtClean="0"/>
              <a:t>free(temp1)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8:</a:t>
            </a:r>
            <a:r>
              <a:rPr lang="en-US" dirty="0" smtClean="0"/>
              <a:t> If list contains multiple nodes, then check whether </a:t>
            </a:r>
            <a:r>
              <a:rPr lang="en-US" b="1" dirty="0" smtClean="0"/>
              <a:t>temp1</a:t>
            </a:r>
            <a:r>
              <a:rPr lang="en-US" dirty="0" smtClean="0"/>
              <a:t> is the first node in the list (</a:t>
            </a:r>
            <a:r>
              <a:rPr lang="en-US" b="1" dirty="0" smtClean="0"/>
              <a:t>temp1 == head</a:t>
            </a:r>
            <a:r>
              <a:rPr lang="en-US" dirty="0" smtClean="0"/>
              <a:t>).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Step 9:</a:t>
            </a:r>
            <a:r>
              <a:rPr lang="en-US" dirty="0" smtClean="0"/>
              <a:t> If </a:t>
            </a:r>
            <a:r>
              <a:rPr lang="en-US" b="1" dirty="0" smtClean="0"/>
              <a:t>temp1</a:t>
            </a:r>
            <a:r>
              <a:rPr lang="en-US" dirty="0" smtClean="0"/>
              <a:t> is the first node then move the </a:t>
            </a:r>
            <a:r>
              <a:rPr lang="en-US" b="1" dirty="0" smtClean="0"/>
              <a:t>head</a:t>
            </a:r>
            <a:r>
              <a:rPr lang="en-US" dirty="0" smtClean="0"/>
              <a:t> to the next node (</a:t>
            </a:r>
            <a:r>
              <a:rPr lang="en-US" b="1" dirty="0" smtClean="0"/>
              <a:t>head = head → next</a:t>
            </a:r>
            <a:r>
              <a:rPr lang="en-US" dirty="0" smtClean="0"/>
              <a:t>) and delete </a:t>
            </a:r>
            <a:r>
              <a:rPr lang="en-US" b="1" dirty="0" smtClean="0"/>
              <a:t>temp1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10:</a:t>
            </a:r>
            <a:r>
              <a:rPr lang="en-US" dirty="0" smtClean="0"/>
              <a:t> If </a:t>
            </a:r>
            <a:r>
              <a:rPr lang="en-US" b="1" dirty="0" smtClean="0"/>
              <a:t>temp1</a:t>
            </a:r>
            <a:r>
              <a:rPr lang="en-US" dirty="0" smtClean="0"/>
              <a:t> is not first node then check whether it is last node in the list (</a:t>
            </a:r>
            <a:r>
              <a:rPr lang="en-US" b="1" dirty="0" smtClean="0"/>
              <a:t>temp1 → next == NULL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11:</a:t>
            </a:r>
            <a:r>
              <a:rPr lang="en-US" dirty="0" smtClean="0"/>
              <a:t> If </a:t>
            </a:r>
            <a:r>
              <a:rPr lang="en-US" b="1" dirty="0" smtClean="0"/>
              <a:t>temp1</a:t>
            </a:r>
            <a:r>
              <a:rPr lang="en-US" dirty="0" smtClean="0"/>
              <a:t> is last node then set </a:t>
            </a:r>
            <a:r>
              <a:rPr lang="en-US" b="1" dirty="0" smtClean="0"/>
              <a:t>temp2 → next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 and delete </a:t>
            </a:r>
            <a:r>
              <a:rPr lang="en-US" b="1" dirty="0" smtClean="0"/>
              <a:t>temp1</a:t>
            </a:r>
            <a:r>
              <a:rPr lang="en-US" dirty="0" smtClean="0"/>
              <a:t> (</a:t>
            </a:r>
            <a:r>
              <a:rPr lang="en-US" b="1" dirty="0" smtClean="0"/>
              <a:t>free(temp1)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12:</a:t>
            </a:r>
            <a:r>
              <a:rPr lang="en-US" dirty="0" smtClean="0"/>
              <a:t> If </a:t>
            </a:r>
            <a:r>
              <a:rPr lang="en-US" b="1" dirty="0" smtClean="0"/>
              <a:t>temp1</a:t>
            </a:r>
            <a:r>
              <a:rPr lang="en-US" dirty="0" smtClean="0"/>
              <a:t> is not first node and not last node then set </a:t>
            </a:r>
            <a:r>
              <a:rPr lang="en-US" b="1" dirty="0" smtClean="0"/>
              <a:t>temp2 → next</a:t>
            </a:r>
            <a:r>
              <a:rPr lang="en-US" dirty="0" smtClean="0"/>
              <a:t> = </a:t>
            </a:r>
            <a:r>
              <a:rPr lang="en-US" b="1" dirty="0" smtClean="0"/>
              <a:t>temp1 → next</a:t>
            </a:r>
            <a:r>
              <a:rPr lang="en-US" dirty="0" smtClean="0"/>
              <a:t> and delete </a:t>
            </a:r>
            <a:r>
              <a:rPr lang="en-US" b="1" dirty="0" smtClean="0"/>
              <a:t>temp1</a:t>
            </a:r>
            <a:r>
              <a:rPr lang="en-US" dirty="0" smtClean="0"/>
              <a:t> (</a:t>
            </a:r>
            <a:r>
              <a:rPr lang="en-US" b="1" dirty="0" smtClean="0"/>
              <a:t>free(temp1)</a:t>
            </a:r>
            <a:r>
              <a:rPr lang="en-US" dirty="0" smtClean="0"/>
              <a:t>).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Displaying a Single Linked 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use the following steps to display the elements of a single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display </a:t>
            </a:r>
            <a:r>
              <a:rPr lang="en-US" b="1" dirty="0" smtClean="0"/>
              <a:t>'List is Empty!!!'</a:t>
            </a:r>
            <a:r>
              <a:rPr lang="en-US" dirty="0" smtClean="0"/>
              <a:t> and terminate the function.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define a Node pointer </a:t>
            </a:r>
            <a:r>
              <a:rPr lang="en-US" b="1" dirty="0" smtClean="0"/>
              <a:t>'temp'</a:t>
            </a:r>
            <a:r>
              <a:rPr lang="en-US" dirty="0" smtClean="0"/>
              <a:t> and initialize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 Keep displaying </a:t>
            </a:r>
            <a:r>
              <a:rPr lang="en-US" b="1" dirty="0" smtClean="0"/>
              <a:t>temp → data</a:t>
            </a:r>
            <a:r>
              <a:rPr lang="en-US" dirty="0" smtClean="0"/>
              <a:t> with an arrow (</a:t>
            </a:r>
            <a:r>
              <a:rPr lang="en-US" b="1" dirty="0" smtClean="0"/>
              <a:t>---&gt;</a:t>
            </a:r>
            <a:r>
              <a:rPr lang="en-US" dirty="0" smtClean="0"/>
              <a:t>) until </a:t>
            </a:r>
            <a:r>
              <a:rPr lang="en-US" b="1" dirty="0" smtClean="0"/>
              <a:t>temp</a:t>
            </a:r>
            <a:r>
              <a:rPr lang="en-US" dirty="0" smtClean="0"/>
              <a:t> reaches to the last node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 Finally display </a:t>
            </a:r>
            <a:r>
              <a:rPr lang="en-US" b="1" dirty="0" smtClean="0"/>
              <a:t>temp → data</a:t>
            </a:r>
            <a:r>
              <a:rPr lang="en-US" dirty="0" smtClean="0"/>
              <a:t> with arrow pointing to </a:t>
            </a:r>
            <a:r>
              <a:rPr lang="en-US" b="1" dirty="0" smtClean="0"/>
              <a:t>NULL</a:t>
            </a:r>
            <a:r>
              <a:rPr lang="en-US" dirty="0" smtClean="0"/>
              <a:t> (</a:t>
            </a:r>
            <a:r>
              <a:rPr lang="en-US" b="1" dirty="0" smtClean="0"/>
              <a:t>temp → data ---&gt; NULL</a:t>
            </a:r>
            <a:r>
              <a:rPr lang="en-US" dirty="0" smtClean="0"/>
              <a:t>).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 single linked list we perform the following operations...</a:t>
            </a:r>
          </a:p>
          <a:p>
            <a:r>
              <a:rPr lang="en-US" dirty="0" smtClean="0"/>
              <a:t>Insertion</a:t>
            </a:r>
          </a:p>
          <a:p>
            <a:r>
              <a:rPr lang="en-US" dirty="0" smtClean="0"/>
              <a:t>Deletion</a:t>
            </a:r>
          </a:p>
          <a:p>
            <a:r>
              <a:rPr lang="en-US" dirty="0" smtClean="0"/>
              <a:t>Display</a:t>
            </a:r>
          </a:p>
          <a:p>
            <a:endParaRPr lang="en-US" dirty="0" smtClean="0"/>
          </a:p>
          <a:p>
            <a:r>
              <a:rPr lang="en-US" dirty="0" smtClean="0"/>
              <a:t>Before we implement actual operations, first we need to setup empty list. First perform the following steps before implementing actual operations.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Operations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Step 1:</a:t>
            </a:r>
            <a:r>
              <a:rPr lang="en-US" dirty="0" smtClean="0"/>
              <a:t> Include all the </a:t>
            </a:r>
            <a:r>
              <a:rPr lang="en-US" b="1" dirty="0" smtClean="0"/>
              <a:t>header files</a:t>
            </a:r>
            <a:r>
              <a:rPr lang="en-US" dirty="0" smtClean="0"/>
              <a:t> which are used in the program.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Declare all the </a:t>
            </a:r>
            <a:r>
              <a:rPr lang="en-US" b="1" dirty="0" smtClean="0"/>
              <a:t>user defined</a:t>
            </a:r>
            <a:r>
              <a:rPr lang="en-US" dirty="0" smtClean="0"/>
              <a:t> functions.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Define a </a:t>
            </a:r>
            <a:r>
              <a:rPr lang="en-US" b="1" dirty="0" smtClean="0"/>
              <a:t>Node</a:t>
            </a:r>
            <a:r>
              <a:rPr lang="en-US" dirty="0" smtClean="0"/>
              <a:t> structure with two members </a:t>
            </a:r>
            <a:r>
              <a:rPr lang="en-US" b="1" dirty="0" smtClean="0"/>
              <a:t>data</a:t>
            </a:r>
            <a:r>
              <a:rPr lang="en-US" dirty="0" smtClean="0"/>
              <a:t> and </a:t>
            </a:r>
            <a:r>
              <a:rPr lang="en-US" b="1" dirty="0" smtClean="0"/>
              <a:t>next</a:t>
            </a:r>
            <a:endParaRPr lang="en-US" dirty="0" smtClean="0"/>
          </a:p>
          <a:p>
            <a:r>
              <a:rPr lang="en-US" b="1" dirty="0" smtClean="0"/>
              <a:t>Step 4:</a:t>
            </a:r>
            <a:r>
              <a:rPr lang="en-US" dirty="0" smtClean="0"/>
              <a:t> Define a Node pointer '</a:t>
            </a:r>
            <a:r>
              <a:rPr lang="en-US" b="1" dirty="0" smtClean="0"/>
              <a:t>head</a:t>
            </a:r>
            <a:r>
              <a:rPr lang="en-US" dirty="0" smtClean="0"/>
              <a:t>' and set it to 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  <a:p>
            <a:r>
              <a:rPr lang="en-US" b="1" smtClean="0"/>
              <a:t>Step </a:t>
            </a:r>
            <a:r>
              <a:rPr lang="en-US" b="1" smtClean="0"/>
              <a:t>5:</a:t>
            </a:r>
            <a:r>
              <a:rPr lang="en-US" smtClean="0"/>
              <a:t> </a:t>
            </a:r>
            <a:r>
              <a:rPr lang="en-US" dirty="0" smtClean="0"/>
              <a:t>Implement the </a:t>
            </a:r>
            <a:r>
              <a:rPr lang="en-US" b="1" dirty="0" smtClean="0"/>
              <a:t>main</a:t>
            </a:r>
            <a:r>
              <a:rPr lang="en-US" dirty="0" smtClean="0"/>
              <a:t> method by displaying operations menu and make suitable function calls in the main method to perform user selected operation.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Insertion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single linked list, the insertion operation can be performed in three ways. They are as follows...</a:t>
            </a:r>
          </a:p>
          <a:p>
            <a:r>
              <a:rPr lang="en-US" dirty="0" smtClean="0"/>
              <a:t>Inserting At Beginning of the list</a:t>
            </a:r>
          </a:p>
          <a:p>
            <a:r>
              <a:rPr lang="en-US" dirty="0" smtClean="0"/>
              <a:t>Inserting At End of the list</a:t>
            </a:r>
          </a:p>
          <a:p>
            <a:r>
              <a:rPr lang="en-US" dirty="0" smtClean="0"/>
              <a:t>Inserting At Specific location in the list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At Beginning of the 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can use the following steps to insert a new node at beginning of the single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Create a </a:t>
            </a:r>
            <a:r>
              <a:rPr lang="en-US" b="1" dirty="0" err="1" smtClean="0"/>
              <a:t>newNode</a:t>
            </a:r>
            <a:r>
              <a:rPr lang="en-US" dirty="0" smtClean="0"/>
              <a:t> with given value.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set </a:t>
            </a:r>
            <a:r>
              <a:rPr lang="en-US" b="1" dirty="0" err="1" smtClean="0"/>
              <a:t>newNode→next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 and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err="1" smtClean="0"/>
              <a:t>newNode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set </a:t>
            </a:r>
            <a:r>
              <a:rPr lang="en-US" b="1" dirty="0" err="1" smtClean="0"/>
              <a:t>newNode→next</a:t>
            </a:r>
            <a:r>
              <a:rPr lang="en-US" dirty="0" smtClean="0"/>
              <a:t> = </a:t>
            </a:r>
            <a:r>
              <a:rPr lang="en-US" b="1" dirty="0" smtClean="0"/>
              <a:t>head</a:t>
            </a:r>
            <a:r>
              <a:rPr lang="en-US" dirty="0" smtClean="0"/>
              <a:t> and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err="1" smtClean="0"/>
              <a:t>newNode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Inserting At End of the list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use the following steps to insert a new node at end of the single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Create a </a:t>
            </a:r>
            <a:r>
              <a:rPr lang="en-US" b="1" dirty="0" err="1" smtClean="0"/>
              <a:t>newNode</a:t>
            </a:r>
            <a:r>
              <a:rPr lang="en-US" dirty="0" smtClean="0"/>
              <a:t> with given value and 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as 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set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err="1" smtClean="0"/>
              <a:t>newNode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define a node pointer </a:t>
            </a:r>
            <a:r>
              <a:rPr lang="en-US" b="1" dirty="0" smtClean="0"/>
              <a:t>temp</a:t>
            </a:r>
            <a:r>
              <a:rPr lang="en-US" dirty="0" smtClean="0"/>
              <a:t> and initialize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5:</a:t>
            </a:r>
            <a:r>
              <a:rPr lang="en-US" dirty="0" smtClean="0"/>
              <a:t> Keep moving the </a:t>
            </a:r>
            <a:r>
              <a:rPr lang="en-US" b="1" dirty="0" smtClean="0"/>
              <a:t>temp</a:t>
            </a:r>
            <a:r>
              <a:rPr lang="en-US" dirty="0" smtClean="0"/>
              <a:t> to its next node until it reaches to the last node in the list (until </a:t>
            </a:r>
            <a:r>
              <a:rPr lang="en-US" b="1" dirty="0" smtClean="0"/>
              <a:t>temp → next</a:t>
            </a:r>
            <a:r>
              <a:rPr lang="en-US" dirty="0" smtClean="0"/>
              <a:t> is equal to </a:t>
            </a:r>
            <a:r>
              <a:rPr lang="en-US" b="1" dirty="0" smtClean="0"/>
              <a:t>NULL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Set </a:t>
            </a:r>
            <a:r>
              <a:rPr lang="en-US" b="1" dirty="0" smtClean="0"/>
              <a:t>temp → next</a:t>
            </a:r>
            <a:r>
              <a:rPr lang="en-US" dirty="0" smtClean="0"/>
              <a:t> = </a:t>
            </a:r>
            <a:r>
              <a:rPr lang="en-US" b="1" dirty="0" err="1" smtClean="0"/>
              <a:t>newNode</a:t>
            </a:r>
            <a:r>
              <a:rPr lang="en-US" dirty="0" smtClean="0"/>
              <a:t>. 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Inserting At Specific location in the list (After a Node)</a:t>
            </a:r>
            <a:br>
              <a:rPr lang="en-US" b="1" dirty="0" smtClean="0"/>
            </a:b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use the following steps to insert a new node after a node in the single linked list...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Create a </a:t>
            </a:r>
            <a:r>
              <a:rPr lang="en-US" b="1" dirty="0" err="1" smtClean="0"/>
              <a:t>newNode</a:t>
            </a:r>
            <a:r>
              <a:rPr lang="en-US" dirty="0" smtClean="0"/>
              <a:t> with given value.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Check whether list is </a:t>
            </a:r>
            <a:r>
              <a:rPr lang="en-US" b="1" dirty="0" smtClean="0"/>
              <a:t>Empty</a:t>
            </a:r>
            <a:r>
              <a:rPr lang="en-US" dirty="0" smtClean="0"/>
              <a:t> (</a:t>
            </a:r>
            <a:r>
              <a:rPr lang="en-US" b="1" dirty="0" smtClean="0"/>
              <a:t>head</a:t>
            </a:r>
            <a:r>
              <a:rPr lang="en-US" dirty="0" smtClean="0"/>
              <a:t> ==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3:</a:t>
            </a:r>
            <a:r>
              <a:rPr lang="en-US" dirty="0" smtClean="0"/>
              <a:t> If it is </a:t>
            </a:r>
            <a:r>
              <a:rPr lang="en-US" b="1" dirty="0" smtClean="0"/>
              <a:t>Empty</a:t>
            </a:r>
            <a:r>
              <a:rPr lang="en-US" dirty="0" smtClean="0"/>
              <a:t> then, set 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 and </a:t>
            </a:r>
            <a:r>
              <a:rPr lang="en-US" b="1" dirty="0" smtClean="0"/>
              <a:t>head</a:t>
            </a:r>
            <a:r>
              <a:rPr lang="en-US" dirty="0" smtClean="0"/>
              <a:t> = </a:t>
            </a:r>
            <a:r>
              <a:rPr lang="en-US" b="1" dirty="0" err="1" smtClean="0"/>
              <a:t>newNode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4:</a:t>
            </a:r>
            <a:r>
              <a:rPr lang="en-US" dirty="0" smtClean="0"/>
              <a:t> If it is </a:t>
            </a:r>
            <a:r>
              <a:rPr lang="en-US" b="1" dirty="0" smtClean="0"/>
              <a:t>Not Empty</a:t>
            </a:r>
            <a:r>
              <a:rPr lang="en-US" dirty="0" smtClean="0"/>
              <a:t> then, define a node pointer </a:t>
            </a:r>
            <a:r>
              <a:rPr lang="en-US" b="1" dirty="0" smtClean="0"/>
              <a:t>temp</a:t>
            </a:r>
            <a:r>
              <a:rPr lang="en-US" dirty="0" smtClean="0"/>
              <a:t> and initialize with </a:t>
            </a:r>
            <a:r>
              <a:rPr lang="en-US" b="1" dirty="0" smtClean="0"/>
              <a:t>head</a:t>
            </a:r>
            <a:r>
              <a:rPr lang="en-US" dirty="0" smtClean="0"/>
              <a:t>.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</a:t>
            </a:r>
            <a:r>
              <a:rPr lang="en-US" dirty="0" smtClean="0"/>
              <a:t>….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5:</a:t>
            </a:r>
            <a:r>
              <a:rPr lang="en-US" dirty="0" smtClean="0"/>
              <a:t> Keep moving the </a:t>
            </a:r>
            <a:r>
              <a:rPr lang="en-US" b="1" dirty="0" smtClean="0"/>
              <a:t>temp</a:t>
            </a:r>
            <a:r>
              <a:rPr lang="en-US" dirty="0" smtClean="0"/>
              <a:t> to its next node until it reaches to the node after which we want to insert the </a:t>
            </a:r>
            <a:r>
              <a:rPr lang="en-US" dirty="0" err="1" smtClean="0"/>
              <a:t>newNode</a:t>
            </a:r>
            <a:r>
              <a:rPr lang="en-US" dirty="0" smtClean="0"/>
              <a:t> (until </a:t>
            </a:r>
            <a:r>
              <a:rPr lang="en-US" b="1" dirty="0" smtClean="0"/>
              <a:t>temp1 → data</a:t>
            </a:r>
            <a:r>
              <a:rPr lang="en-US" dirty="0" smtClean="0"/>
              <a:t> is equal to </a:t>
            </a:r>
            <a:r>
              <a:rPr lang="en-US" b="1" dirty="0" smtClean="0"/>
              <a:t>location</a:t>
            </a:r>
            <a:r>
              <a:rPr lang="en-US" dirty="0" smtClean="0"/>
              <a:t>, here location is the node value after which we want to insert the </a:t>
            </a:r>
            <a:r>
              <a:rPr lang="en-US" dirty="0" err="1" smtClean="0"/>
              <a:t>newNode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Step 6:</a:t>
            </a:r>
            <a:r>
              <a:rPr lang="en-US" dirty="0" smtClean="0"/>
              <a:t> Every time check whether </a:t>
            </a:r>
            <a:r>
              <a:rPr lang="en-US" b="1" dirty="0" smtClean="0"/>
              <a:t>temp</a:t>
            </a:r>
            <a:r>
              <a:rPr lang="en-US" dirty="0" smtClean="0"/>
              <a:t> is reached to last node or not. If it is reached to last node then display </a:t>
            </a:r>
            <a:r>
              <a:rPr lang="en-US" b="1" dirty="0" smtClean="0"/>
              <a:t>'Given node is not found in the list!!! Insertion not possible!!!'</a:t>
            </a:r>
            <a:r>
              <a:rPr lang="en-US" dirty="0" smtClean="0"/>
              <a:t> and terminate the function. Otherwise move the </a:t>
            </a:r>
            <a:r>
              <a:rPr lang="en-US" b="1" dirty="0" smtClean="0"/>
              <a:t>temp</a:t>
            </a:r>
            <a:r>
              <a:rPr lang="en-US" dirty="0" smtClean="0"/>
              <a:t> to next node.</a:t>
            </a:r>
          </a:p>
          <a:p>
            <a:r>
              <a:rPr lang="en-US" b="1" dirty="0" smtClean="0"/>
              <a:t>Step 7:</a:t>
            </a:r>
            <a:r>
              <a:rPr lang="en-US" dirty="0" smtClean="0"/>
              <a:t> Finally, Set '</a:t>
            </a:r>
            <a:r>
              <a:rPr lang="en-US" b="1" dirty="0" err="1" smtClean="0"/>
              <a:t>newNode</a:t>
            </a:r>
            <a:r>
              <a:rPr lang="en-US" b="1" dirty="0" smtClean="0"/>
              <a:t> → next</a:t>
            </a:r>
            <a:r>
              <a:rPr lang="en-US" dirty="0" smtClean="0"/>
              <a:t> = </a:t>
            </a:r>
            <a:r>
              <a:rPr lang="en-US" b="1" dirty="0" smtClean="0"/>
              <a:t>temp → next</a:t>
            </a:r>
            <a:r>
              <a:rPr lang="en-US" dirty="0" smtClean="0"/>
              <a:t>' and '</a:t>
            </a:r>
            <a:r>
              <a:rPr lang="en-US" b="1" dirty="0" smtClean="0"/>
              <a:t>temp → next</a:t>
            </a:r>
            <a:r>
              <a:rPr lang="en-US" dirty="0" smtClean="0"/>
              <a:t> = </a:t>
            </a:r>
            <a:r>
              <a:rPr lang="en-US" b="1" dirty="0" err="1" smtClean="0"/>
              <a:t>newNode</a:t>
            </a:r>
            <a:r>
              <a:rPr lang="en-US" dirty="0" smtClean="0"/>
              <a:t>'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single linked list, the deletion operation can be performed in three ways. They are as follows...</a:t>
            </a:r>
          </a:p>
          <a:p>
            <a:r>
              <a:rPr lang="en-US" dirty="0" smtClean="0"/>
              <a:t>Deleting from Beginning of the list</a:t>
            </a:r>
          </a:p>
          <a:p>
            <a:r>
              <a:rPr lang="en-US" dirty="0" smtClean="0"/>
              <a:t>Deleting from End of the list</a:t>
            </a:r>
          </a:p>
          <a:p>
            <a:r>
              <a:rPr lang="en-US" dirty="0" smtClean="0"/>
              <a:t>Deleting a Specific Node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</TotalTime>
  <Words>1441</Words>
  <Application>Microsoft Office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Operations on Single Linked List</vt:lpstr>
      <vt:lpstr>Operations</vt:lpstr>
      <vt:lpstr>Actual Operations</vt:lpstr>
      <vt:lpstr>Insertion</vt:lpstr>
      <vt:lpstr>Inserting At Beginning of the list</vt:lpstr>
      <vt:lpstr>Inserting At End of the list</vt:lpstr>
      <vt:lpstr>Inserting At Specific location in the list (After a Node) </vt:lpstr>
      <vt:lpstr>Cond….</vt:lpstr>
      <vt:lpstr>Deletion</vt:lpstr>
      <vt:lpstr>Deleting from Beginning of the list</vt:lpstr>
      <vt:lpstr>Contd..</vt:lpstr>
      <vt:lpstr>Deleting from End of the list</vt:lpstr>
      <vt:lpstr>Contd…</vt:lpstr>
      <vt:lpstr>Deleting a Specific Node from the list</vt:lpstr>
      <vt:lpstr>Contd…</vt:lpstr>
      <vt:lpstr>Contd…</vt:lpstr>
      <vt:lpstr>Displaying a Single Linked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on Single Linked List</dc:title>
  <dc:creator>user</dc:creator>
  <cp:lastModifiedBy>user</cp:lastModifiedBy>
  <cp:revision>6</cp:revision>
  <dcterms:created xsi:type="dcterms:W3CDTF">2017-12-04T16:44:58Z</dcterms:created>
  <dcterms:modified xsi:type="dcterms:W3CDTF">2017-12-05T12:59:34Z</dcterms:modified>
</cp:coreProperties>
</file>