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677FE2-AA90-482D-85C0-D0FBF15DDD85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47F3101-7511-405B-BD47-9B896A49C99E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Circular Linked List</a:t>
            </a:r>
            <a:r>
              <a:rPr lang="en-US" b="1" dirty="0" smtClean="0"/>
              <a:t>?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 linked list is a sequence of elements in which every element has link to its next element in the sequence and the last element has a link to the first element in the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That means circular linked list is similar to the single linked list except that the last node points to the first node in the list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pic>
        <p:nvPicPr>
          <p:cNvPr id="1026" name="Picture 2" descr="http://www.btechsmartclass.com/DS/images/Circular%20LL%20E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817" y="1676400"/>
            <a:ext cx="7680959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74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Circular Linked List</vt:lpstr>
      <vt:lpstr>What is Circular Linked List?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2017-12-04T16:58:59Z</dcterms:created>
  <dcterms:modified xsi:type="dcterms:W3CDTF">2017-12-04T17:02:39Z</dcterms:modified>
</cp:coreProperties>
</file>