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286D3A-1024-4829-8C68-1717C2329AE4}" type="datetimeFigureOut">
              <a:rPr lang="ta-IN" smtClean="0"/>
              <a:t>04-12-2017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6DB7B-104D-472A-8AC7-EC48F44C1D28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Circular 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to its next node until it reaches to the node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 (until </a:t>
            </a:r>
            <a:r>
              <a:rPr lang="en-US" b="1" dirty="0" smtClean="0"/>
              <a:t>temp1 → data</a:t>
            </a:r>
            <a:r>
              <a:rPr lang="en-US" dirty="0" smtClean="0"/>
              <a:t> is equal to </a:t>
            </a:r>
            <a:r>
              <a:rPr lang="en-US" b="1" dirty="0" smtClean="0"/>
              <a:t>location</a:t>
            </a:r>
            <a:r>
              <a:rPr lang="en-US" dirty="0" smtClean="0"/>
              <a:t>, here location is the node value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 smtClean="0"/>
              <a:t>6:</a:t>
            </a:r>
            <a:r>
              <a:rPr lang="en-US" dirty="0" smtClean="0"/>
              <a:t> Every time check whether </a:t>
            </a:r>
            <a:r>
              <a:rPr lang="en-US" b="1" dirty="0" smtClean="0"/>
              <a:t>temp</a:t>
            </a:r>
            <a:r>
              <a:rPr lang="en-US" dirty="0" smtClean="0"/>
              <a:t> is reached to the last node or not. If it is reached to last node then display </a:t>
            </a:r>
            <a:r>
              <a:rPr lang="en-US" b="1" dirty="0" smtClean="0"/>
              <a:t>'Given node is not found in the list!!! Insertion not possible!!!'</a:t>
            </a:r>
            <a:r>
              <a:rPr lang="en-US" dirty="0" smtClean="0"/>
              <a:t> and terminate the function. Otherwise move the </a:t>
            </a:r>
            <a:r>
              <a:rPr lang="en-US" b="1" dirty="0" smtClean="0"/>
              <a:t>temp</a:t>
            </a:r>
            <a:r>
              <a:rPr lang="en-US" dirty="0" smtClean="0"/>
              <a:t> to next node. 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Step 7: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reached to the exact node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 then check whether it is last node (temp → next == head). 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 smtClean="0"/>
              <a:t>8: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last node then set 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/>
              <a:t>Step 8:</a:t>
            </a:r>
            <a:r>
              <a:rPr lang="en-US" dirty="0" smtClean="0"/>
              <a:t> If </a:t>
            </a:r>
            <a:r>
              <a:rPr lang="en-US" b="1" dirty="0" smtClean="0"/>
              <a:t>temp</a:t>
            </a:r>
            <a:r>
              <a:rPr lang="en-US" dirty="0" smtClean="0"/>
              <a:t> is not last node then set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temp → next</a:t>
            </a:r>
            <a:r>
              <a:rPr lang="en-US" dirty="0" smtClean="0"/>
              <a:t> and 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  <a:endParaRPr lang="ta-IN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circular linked list, the deletion operation can be performed in three ways those are as follows...</a:t>
            </a:r>
          </a:p>
          <a:p>
            <a:r>
              <a:rPr lang="en-US" dirty="0" smtClean="0"/>
              <a:t>Deleting from Beginning of the list</a:t>
            </a:r>
          </a:p>
          <a:p>
            <a:r>
              <a:rPr lang="en-US" dirty="0" smtClean="0"/>
              <a:t>Deleting from End of the list</a:t>
            </a:r>
          </a:p>
          <a:p>
            <a:r>
              <a:rPr lang="en-US" dirty="0" smtClean="0"/>
              <a:t>Deleting a Specific Node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from Beginning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the following steps to delete a node from beginning of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'temp1'</a:t>
            </a:r>
            <a:r>
              <a:rPr lang="en-US" dirty="0" smtClean="0"/>
              <a:t> and '</a:t>
            </a:r>
            <a:r>
              <a:rPr lang="en-US" b="1" dirty="0" smtClean="0"/>
              <a:t>temp2</a:t>
            </a:r>
            <a:r>
              <a:rPr lang="en-US" dirty="0" smtClean="0"/>
              <a:t>' and initialize both '</a:t>
            </a:r>
            <a:r>
              <a:rPr lang="en-US" b="1" dirty="0" smtClean="0"/>
              <a:t>temp1</a:t>
            </a:r>
            <a:r>
              <a:rPr lang="en-US" dirty="0" smtClean="0"/>
              <a:t>' and '</a:t>
            </a:r>
            <a:r>
              <a:rPr lang="en-US" b="1" dirty="0" smtClean="0"/>
              <a:t>temp2</a:t>
            </a:r>
            <a:r>
              <a:rPr lang="en-US" dirty="0" smtClean="0"/>
              <a:t>'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is having only one node (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conditions)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 move the </a:t>
            </a:r>
            <a:r>
              <a:rPr lang="en-US" b="1" dirty="0" smtClean="0"/>
              <a:t>temp1</a:t>
            </a:r>
            <a:r>
              <a:rPr lang="en-US" dirty="0" smtClean="0"/>
              <a:t> until it reaches to the last node. (until 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 ) 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temp2 → next</a:t>
            </a:r>
            <a:r>
              <a:rPr lang="en-US" dirty="0" smtClean="0"/>
              <a:t>, </a:t>
            </a:r>
            <a:r>
              <a:rPr lang="en-US" b="1" dirty="0" smtClean="0"/>
              <a:t>temp1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 and delete </a:t>
            </a:r>
            <a:r>
              <a:rPr lang="en-US" b="1" dirty="0" smtClean="0"/>
              <a:t>temp2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from End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following steps to delete a node from end of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'temp1'</a:t>
            </a:r>
            <a:r>
              <a:rPr lang="en-US" dirty="0" smtClean="0"/>
              <a:t> and '</a:t>
            </a:r>
            <a:r>
              <a:rPr lang="en-US" b="1" dirty="0" smtClean="0"/>
              <a:t>temp2'</a:t>
            </a:r>
            <a:r>
              <a:rPr lang="en-US" dirty="0" smtClean="0"/>
              <a:t> and initialize '</a:t>
            </a:r>
            <a:r>
              <a:rPr lang="en-US" b="1" dirty="0" smtClean="0"/>
              <a:t>temp1</a:t>
            </a:r>
            <a:r>
              <a:rPr lang="en-US" dirty="0" smtClean="0"/>
              <a:t>'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has only one Node (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.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. And terminate from the function.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. Then, set '</a:t>
            </a:r>
            <a:r>
              <a:rPr lang="en-US" b="1" dirty="0" smtClean="0"/>
              <a:t>temp2 = temp1 </a:t>
            </a:r>
            <a:r>
              <a:rPr lang="en-US" dirty="0" smtClean="0"/>
              <a:t>' and move </a:t>
            </a:r>
            <a:r>
              <a:rPr lang="en-US" b="1" dirty="0" smtClean="0"/>
              <a:t>temp1</a:t>
            </a:r>
            <a:r>
              <a:rPr lang="en-US" dirty="0" smtClean="0"/>
              <a:t> to its next node. Repeat the same until </a:t>
            </a:r>
            <a:r>
              <a:rPr lang="en-US" b="1" dirty="0" smtClean="0"/>
              <a:t>temp1</a:t>
            </a:r>
            <a:r>
              <a:rPr lang="en-US" dirty="0" smtClean="0"/>
              <a:t> reaches to the last node in the list. (until 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Set </a:t>
            </a:r>
            <a:r>
              <a:rPr lang="en-US" b="1" dirty="0" smtClean="0"/>
              <a:t>temp2 → next </a:t>
            </a:r>
            <a:r>
              <a:rPr lang="en-US" dirty="0" smtClean="0"/>
              <a:t>= </a:t>
            </a:r>
            <a:r>
              <a:rPr lang="en-US" b="1" dirty="0" smtClean="0"/>
              <a:t>head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a Specific Node from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the following steps to delete a specific node from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'temp1'</a:t>
            </a:r>
            <a:r>
              <a:rPr lang="en-US" dirty="0" smtClean="0"/>
              <a:t> and '</a:t>
            </a:r>
            <a:r>
              <a:rPr lang="en-US" b="1" dirty="0" smtClean="0"/>
              <a:t>temp2</a:t>
            </a:r>
            <a:r>
              <a:rPr lang="en-US" dirty="0" smtClean="0"/>
              <a:t>' and initialize '</a:t>
            </a:r>
            <a:r>
              <a:rPr lang="en-US" b="1" dirty="0" smtClean="0"/>
              <a:t>temp1</a:t>
            </a:r>
            <a:r>
              <a:rPr lang="en-US" dirty="0" smtClean="0"/>
              <a:t>'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Keep moving the </a:t>
            </a:r>
            <a:r>
              <a:rPr lang="en-US" b="1" dirty="0" smtClean="0"/>
              <a:t>temp1</a:t>
            </a:r>
            <a:r>
              <a:rPr lang="en-US" dirty="0" smtClean="0"/>
              <a:t> until it reaches to the exact node to be deleted or to the last node. And every time set '</a:t>
            </a:r>
            <a:r>
              <a:rPr lang="en-US" b="1" dirty="0" smtClean="0"/>
              <a:t>temp2 = temp1</a:t>
            </a:r>
            <a:r>
              <a:rPr lang="en-US" dirty="0" smtClean="0"/>
              <a:t>' before moving the '</a:t>
            </a:r>
            <a:r>
              <a:rPr lang="en-US" b="1" dirty="0" smtClean="0"/>
              <a:t>temp1</a:t>
            </a:r>
            <a:r>
              <a:rPr lang="en-US" dirty="0" smtClean="0"/>
              <a:t>' to its next node.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If it is reached to the last node then display </a:t>
            </a:r>
            <a:r>
              <a:rPr lang="en-US" b="1" dirty="0" smtClean="0"/>
              <a:t>'Given node not found in the list! Deletion not possible!!!'</a:t>
            </a:r>
            <a:r>
              <a:rPr lang="en-US" dirty="0" smtClean="0"/>
              <a:t>. And terminate the function.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reached to the exact node which we want to delete, then check whether list is having only one node (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If list has only one node and that is the node to be deleted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8:</a:t>
            </a:r>
            <a:r>
              <a:rPr lang="en-US" dirty="0" smtClean="0"/>
              <a:t> If list contains multiple nodes then check whether </a:t>
            </a:r>
            <a:r>
              <a:rPr lang="en-US" b="1" dirty="0" smtClean="0"/>
              <a:t>temp1</a:t>
            </a:r>
            <a:r>
              <a:rPr lang="en-US" dirty="0" smtClean="0"/>
              <a:t> is the first node in the list (</a:t>
            </a:r>
            <a:r>
              <a:rPr lang="en-US" b="1" dirty="0" smtClean="0"/>
              <a:t>temp1 == head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Step 9: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the first node then set </a:t>
            </a:r>
            <a:r>
              <a:rPr lang="en-US" b="1" dirty="0" smtClean="0"/>
              <a:t>temp2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 and keep moving </a:t>
            </a:r>
            <a:r>
              <a:rPr lang="en-US" b="1" dirty="0" smtClean="0"/>
              <a:t>temp2</a:t>
            </a:r>
            <a:r>
              <a:rPr lang="en-US" dirty="0" smtClean="0"/>
              <a:t> to its next node until </a:t>
            </a:r>
            <a:r>
              <a:rPr lang="en-US" b="1" dirty="0" smtClean="0"/>
              <a:t>temp2</a:t>
            </a:r>
            <a:r>
              <a:rPr lang="en-US" dirty="0" smtClean="0"/>
              <a:t> reaches to the last node. Then set </a:t>
            </a:r>
            <a:r>
              <a:rPr lang="en-US" b="1" dirty="0" smtClean="0"/>
              <a:t>head = head → next</a:t>
            </a:r>
            <a:r>
              <a:rPr lang="en-US" dirty="0" smtClean="0"/>
              <a:t>, </a:t>
            </a:r>
            <a:r>
              <a:rPr lang="en-US" b="1" dirty="0" smtClean="0"/>
              <a:t>temp2 → nex</a:t>
            </a:r>
            <a:r>
              <a:rPr lang="en-US" dirty="0" smtClean="0"/>
              <a:t>t = </a:t>
            </a:r>
            <a:r>
              <a:rPr lang="en-US" b="1" dirty="0" smtClean="0"/>
              <a:t>head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10: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not first node then check whether it is last node in the list (</a:t>
            </a:r>
            <a:r>
              <a:rPr lang="en-US" b="1" dirty="0" smtClean="0"/>
              <a:t>temp1 → next == head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11: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last node then set </a:t>
            </a:r>
            <a:r>
              <a:rPr lang="en-US" b="1" dirty="0" smtClean="0"/>
              <a:t>temp2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12: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not first node and not last node then set </a:t>
            </a:r>
            <a:r>
              <a:rPr lang="en-US" b="1" dirty="0" smtClean="0"/>
              <a:t>temp2 → next</a:t>
            </a:r>
            <a:r>
              <a:rPr lang="en-US" dirty="0" smtClean="0"/>
              <a:t> = </a:t>
            </a:r>
            <a:r>
              <a:rPr lang="en-US" b="1" dirty="0" smtClean="0"/>
              <a:t>temp1 → next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circular linked list, we perform the following operations...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Before we implement actual operations, first we need to setup empty list. First perform the following steps before implementing actual operations.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Displaying a circular Linked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use the following steps to display the elements of a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, then display </a:t>
            </a:r>
            <a:r>
              <a:rPr lang="en-US" b="1" dirty="0" smtClean="0"/>
              <a:t>'List is Empty!!!'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Keep displaying </a:t>
            </a:r>
            <a:r>
              <a:rPr lang="en-US" b="1" dirty="0" smtClean="0"/>
              <a:t>temp → data</a:t>
            </a:r>
            <a:r>
              <a:rPr lang="en-US" dirty="0" smtClean="0"/>
              <a:t> with an arrow (</a:t>
            </a:r>
            <a:r>
              <a:rPr lang="en-US" b="1" dirty="0" smtClean="0"/>
              <a:t>---&gt;</a:t>
            </a:r>
            <a:r>
              <a:rPr lang="en-US" dirty="0" smtClean="0"/>
              <a:t>) until </a:t>
            </a:r>
            <a:r>
              <a:rPr lang="en-US" b="1" dirty="0" smtClean="0"/>
              <a:t>temp</a:t>
            </a:r>
            <a:r>
              <a:rPr lang="en-US" dirty="0" smtClean="0"/>
              <a:t> reaches to the last node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Finally display </a:t>
            </a:r>
            <a:r>
              <a:rPr lang="en-US" b="1" dirty="0" smtClean="0"/>
              <a:t>temp → data</a:t>
            </a:r>
            <a:r>
              <a:rPr lang="en-US" dirty="0" smtClean="0"/>
              <a:t> with arrow pointing to </a:t>
            </a:r>
            <a:r>
              <a:rPr lang="en-US" b="1" dirty="0" smtClean="0"/>
              <a:t>head → data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operations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Include all the </a:t>
            </a:r>
            <a:r>
              <a:rPr lang="en-US" b="1" dirty="0" smtClean="0"/>
              <a:t>header files</a:t>
            </a:r>
            <a:r>
              <a:rPr lang="en-US" dirty="0" smtClean="0"/>
              <a:t> which are used in the program.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Declare all the </a:t>
            </a:r>
            <a:r>
              <a:rPr lang="en-US" b="1" dirty="0" smtClean="0"/>
              <a:t>user defined</a:t>
            </a:r>
            <a:r>
              <a:rPr lang="en-US" dirty="0" smtClean="0"/>
              <a:t> functions.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Define a </a:t>
            </a:r>
            <a:r>
              <a:rPr lang="en-US" b="1" dirty="0" smtClean="0"/>
              <a:t>Node</a:t>
            </a:r>
            <a:r>
              <a:rPr lang="en-US" dirty="0" smtClean="0"/>
              <a:t> structure with two members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next</a:t>
            </a:r>
            <a:endParaRPr lang="en-US" dirty="0" smtClean="0"/>
          </a:p>
          <a:p>
            <a:r>
              <a:rPr lang="en-US" b="1" dirty="0" smtClean="0"/>
              <a:t>Step 4:</a:t>
            </a:r>
            <a:r>
              <a:rPr lang="en-US" dirty="0" smtClean="0"/>
              <a:t> Define a Node pointer '</a:t>
            </a:r>
            <a:r>
              <a:rPr lang="en-US" b="1" dirty="0" smtClean="0"/>
              <a:t>head</a:t>
            </a:r>
            <a:r>
              <a:rPr lang="en-US" dirty="0" smtClean="0"/>
              <a:t>' and set it to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Implement the </a:t>
            </a:r>
            <a:r>
              <a:rPr lang="en-US" b="1" dirty="0" smtClean="0"/>
              <a:t>main</a:t>
            </a:r>
            <a:r>
              <a:rPr lang="en-US" dirty="0" smtClean="0"/>
              <a:t> method by displaying operations menu and make suitable function calls in the main method to perform user selected operation.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circular linked list, the insertion operation can be performed in three ways. They are as follows...</a:t>
            </a:r>
          </a:p>
          <a:p>
            <a:r>
              <a:rPr lang="en-US" dirty="0" smtClean="0"/>
              <a:t>Inserting At Beginning of the list</a:t>
            </a:r>
          </a:p>
          <a:p>
            <a:r>
              <a:rPr lang="en-US" dirty="0" smtClean="0"/>
              <a:t>Inserting At End of the list</a:t>
            </a:r>
          </a:p>
          <a:p>
            <a:r>
              <a:rPr lang="en-US" dirty="0" smtClean="0"/>
              <a:t>Inserting At Specific location in the list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Beginning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 following steps to insert a new node at beginning of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 and </a:t>
            </a:r>
            <a:r>
              <a:rPr lang="en-US" b="1" dirty="0" err="1" smtClean="0"/>
              <a:t>newNode→next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 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'</a:t>
            </a:r>
            <a:r>
              <a:rPr lang="en-US" b="1" dirty="0" smtClean="0"/>
              <a:t>temp</a:t>
            </a:r>
            <a:r>
              <a:rPr lang="en-US" dirty="0" smtClean="0"/>
              <a:t>' and initialize with '</a:t>
            </a:r>
            <a:r>
              <a:rPr lang="en-US" b="1" dirty="0" smtClean="0"/>
              <a:t>head</a:t>
            </a:r>
            <a:r>
              <a:rPr lang="en-US" dirty="0" smtClean="0"/>
              <a:t>'.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Keep moving the '</a:t>
            </a:r>
            <a:r>
              <a:rPr lang="en-US" b="1" dirty="0" smtClean="0"/>
              <a:t>temp</a:t>
            </a:r>
            <a:r>
              <a:rPr lang="en-US" dirty="0" smtClean="0"/>
              <a:t>' to its next node until it reaches to the last node (until '</a:t>
            </a:r>
            <a:r>
              <a:rPr lang="en-US" b="1" dirty="0" smtClean="0"/>
              <a:t>temp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').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Set '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</a:t>
            </a:r>
            <a:r>
              <a:rPr lang="en-US" b="1" dirty="0" smtClean="0"/>
              <a:t>head</a:t>
            </a:r>
            <a:r>
              <a:rPr lang="en-US" dirty="0" smtClean="0"/>
              <a:t>', '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' and '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'.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Inserting At End of the </a:t>
            </a:r>
            <a:r>
              <a:rPr lang="en-US" b="1" dirty="0" smtClean="0"/>
              <a:t>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 following steps to insert a new node at end of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temp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to its next node until it reaches to the last node in the list (until </a:t>
            </a:r>
            <a:r>
              <a:rPr lang="en-US" b="1" dirty="0" smtClean="0"/>
              <a:t>temp → next</a:t>
            </a:r>
            <a:r>
              <a:rPr lang="en-US" dirty="0" smtClean="0"/>
              <a:t> == </a:t>
            </a:r>
            <a:r>
              <a:rPr lang="en-US" b="1" dirty="0" smtClean="0"/>
              <a:t>head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Set 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Specific location in the list (After a Node</a:t>
            </a:r>
            <a:r>
              <a:rPr lang="en-US" b="1" dirty="0" smtClean="0"/>
              <a:t>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 following steps to insert a new node after a node in the circular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1592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Operations on Circular Linked List</vt:lpstr>
      <vt:lpstr>Operations</vt:lpstr>
      <vt:lpstr>Actual operations</vt:lpstr>
      <vt:lpstr>Insertion</vt:lpstr>
      <vt:lpstr>Inserting At Beginning of the list</vt:lpstr>
      <vt:lpstr>Contd…</vt:lpstr>
      <vt:lpstr>Inserting At End of the list</vt:lpstr>
      <vt:lpstr>Contd…</vt:lpstr>
      <vt:lpstr>Inserting At Specific location in the list (After a Node)</vt:lpstr>
      <vt:lpstr>Contd…</vt:lpstr>
      <vt:lpstr>Contd…</vt:lpstr>
      <vt:lpstr>Deletion</vt:lpstr>
      <vt:lpstr>Deleting from Beginning of the list</vt:lpstr>
      <vt:lpstr>Contd….</vt:lpstr>
      <vt:lpstr>Deleting from End of the list</vt:lpstr>
      <vt:lpstr>Contd…</vt:lpstr>
      <vt:lpstr>Deleting a Specific Node from the list</vt:lpstr>
      <vt:lpstr>Contd…</vt:lpstr>
      <vt:lpstr>Contd…</vt:lpstr>
      <vt:lpstr>Displaying a circular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Circular Linked List</dc:title>
  <dc:creator>user</dc:creator>
  <cp:lastModifiedBy>user</cp:lastModifiedBy>
  <cp:revision>4</cp:revision>
  <dcterms:created xsi:type="dcterms:W3CDTF">2017-12-04T17:04:28Z</dcterms:created>
  <dcterms:modified xsi:type="dcterms:W3CDTF">2017-12-04T17:16:14Z</dcterms:modified>
</cp:coreProperties>
</file>