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6E4842B-2EB1-4684-96B9-5287B77FE2E9}" type="datetimeFigureOut">
              <a:rPr lang="ta-IN" smtClean="0"/>
              <a:t>04-12-2017</a:t>
            </a:fld>
            <a:endParaRPr lang="ta-IN"/>
          </a:p>
        </p:txBody>
      </p:sp>
      <p:sp>
        <p:nvSpPr>
          <p:cNvPr id="20" name="Footer Placeholder 19"/>
          <p:cNvSpPr>
            <a:spLocks noGrp="1"/>
          </p:cNvSpPr>
          <p:nvPr>
            <p:ph type="ftr" sz="quarter" idx="11"/>
          </p:nvPr>
        </p:nvSpPr>
        <p:spPr/>
        <p:txBody>
          <a:bodyPr/>
          <a:lstStyle>
            <a:extLst/>
          </a:lstStyle>
          <a:p>
            <a:endParaRPr lang="ta-IN"/>
          </a:p>
        </p:txBody>
      </p:sp>
      <p:sp>
        <p:nvSpPr>
          <p:cNvPr id="10" name="Slide Number Placeholder 9"/>
          <p:cNvSpPr>
            <a:spLocks noGrp="1"/>
          </p:cNvSpPr>
          <p:nvPr>
            <p:ph type="sldNum" sz="quarter" idx="12"/>
          </p:nvPr>
        </p:nvSpPr>
        <p:spPr/>
        <p:txBody>
          <a:bodyPr/>
          <a:lstStyle>
            <a:extLst/>
          </a:lstStyle>
          <a:p>
            <a:fld id="{6A3E7CA8-7E5A-4EC0-8810-FEAC2A6A61CF}" type="slidenum">
              <a:rPr lang="ta-IN" smtClean="0"/>
              <a:t>‹#›</a:t>
            </a:fld>
            <a:endParaRPr lang="ta-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E4842B-2EB1-4684-96B9-5287B77FE2E9}" type="datetimeFigureOut">
              <a:rPr lang="ta-IN" smtClean="0"/>
              <a:t>04-12-2017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6A3E7CA8-7E5A-4EC0-8810-FEAC2A6A61CF}"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E4842B-2EB1-4684-96B9-5287B77FE2E9}" type="datetimeFigureOut">
              <a:rPr lang="ta-IN" smtClean="0"/>
              <a:t>04-12-2017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6A3E7CA8-7E5A-4EC0-8810-FEAC2A6A61CF}"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E4842B-2EB1-4684-96B9-5287B77FE2E9}" type="datetimeFigureOut">
              <a:rPr lang="ta-IN" smtClean="0"/>
              <a:t>04-12-2017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6A3E7CA8-7E5A-4EC0-8810-FEAC2A6A61CF}"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E4842B-2EB1-4684-96B9-5287B77FE2E9}" type="datetimeFigureOut">
              <a:rPr lang="ta-IN" smtClean="0"/>
              <a:t>04-12-2017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6A3E7CA8-7E5A-4EC0-8810-FEAC2A6A61CF}" type="slidenum">
              <a:rPr lang="ta-IN" smtClean="0"/>
              <a:t>‹#›</a:t>
            </a:fld>
            <a:endParaRPr lang="ta-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E4842B-2EB1-4684-96B9-5287B77FE2E9}" type="datetimeFigureOut">
              <a:rPr lang="ta-IN" smtClean="0"/>
              <a:t>04-12-2017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6A3E7CA8-7E5A-4EC0-8810-FEAC2A6A61CF}"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E4842B-2EB1-4684-96B9-5287B77FE2E9}" type="datetimeFigureOut">
              <a:rPr lang="ta-IN" smtClean="0"/>
              <a:t>04-12-2017</a:t>
            </a:fld>
            <a:endParaRPr lang="ta-IN"/>
          </a:p>
        </p:txBody>
      </p:sp>
      <p:sp>
        <p:nvSpPr>
          <p:cNvPr id="8" name="Footer Placeholder 7"/>
          <p:cNvSpPr>
            <a:spLocks noGrp="1"/>
          </p:cNvSpPr>
          <p:nvPr>
            <p:ph type="ftr" sz="quarter" idx="11"/>
          </p:nvPr>
        </p:nvSpPr>
        <p:spPr/>
        <p:txBody>
          <a:bodyPr/>
          <a:lstStyle>
            <a:extLst/>
          </a:lstStyle>
          <a:p>
            <a:endParaRPr lang="ta-IN"/>
          </a:p>
        </p:txBody>
      </p:sp>
      <p:sp>
        <p:nvSpPr>
          <p:cNvPr id="9" name="Slide Number Placeholder 8"/>
          <p:cNvSpPr>
            <a:spLocks noGrp="1"/>
          </p:cNvSpPr>
          <p:nvPr>
            <p:ph type="sldNum" sz="quarter" idx="12"/>
          </p:nvPr>
        </p:nvSpPr>
        <p:spPr/>
        <p:txBody>
          <a:bodyPr/>
          <a:lstStyle>
            <a:extLst/>
          </a:lstStyle>
          <a:p>
            <a:fld id="{6A3E7CA8-7E5A-4EC0-8810-FEAC2A6A61CF}"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6E4842B-2EB1-4684-96B9-5287B77FE2E9}" type="datetimeFigureOut">
              <a:rPr lang="ta-IN" smtClean="0"/>
              <a:t>04-12-2017</a:t>
            </a:fld>
            <a:endParaRPr lang="ta-IN"/>
          </a:p>
        </p:txBody>
      </p:sp>
      <p:sp>
        <p:nvSpPr>
          <p:cNvPr id="4" name="Footer Placeholder 3"/>
          <p:cNvSpPr>
            <a:spLocks noGrp="1"/>
          </p:cNvSpPr>
          <p:nvPr>
            <p:ph type="ftr" sz="quarter" idx="11"/>
          </p:nvPr>
        </p:nvSpPr>
        <p:spPr/>
        <p:txBody>
          <a:bodyPr/>
          <a:lstStyle>
            <a:extLst/>
          </a:lstStyle>
          <a:p>
            <a:endParaRPr lang="ta-IN"/>
          </a:p>
        </p:txBody>
      </p:sp>
      <p:sp>
        <p:nvSpPr>
          <p:cNvPr id="5" name="Slide Number Placeholder 4"/>
          <p:cNvSpPr>
            <a:spLocks noGrp="1"/>
          </p:cNvSpPr>
          <p:nvPr>
            <p:ph type="sldNum" sz="quarter" idx="12"/>
          </p:nvPr>
        </p:nvSpPr>
        <p:spPr/>
        <p:txBody>
          <a:bodyPr/>
          <a:lstStyle>
            <a:extLst/>
          </a:lstStyle>
          <a:p>
            <a:fld id="{6A3E7CA8-7E5A-4EC0-8810-FEAC2A6A61CF}"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6E4842B-2EB1-4684-96B9-5287B77FE2E9}" type="datetimeFigureOut">
              <a:rPr lang="ta-IN" smtClean="0"/>
              <a:t>04-12-2017</a:t>
            </a:fld>
            <a:endParaRPr lang="ta-IN"/>
          </a:p>
        </p:txBody>
      </p:sp>
      <p:sp>
        <p:nvSpPr>
          <p:cNvPr id="3" name="Footer Placeholder 2"/>
          <p:cNvSpPr>
            <a:spLocks noGrp="1"/>
          </p:cNvSpPr>
          <p:nvPr>
            <p:ph type="ftr" sz="quarter" idx="11"/>
          </p:nvPr>
        </p:nvSpPr>
        <p:spPr/>
        <p:txBody>
          <a:bodyPr/>
          <a:lstStyle>
            <a:extLst/>
          </a:lstStyle>
          <a:p>
            <a:endParaRPr lang="ta-IN"/>
          </a:p>
        </p:txBody>
      </p:sp>
      <p:sp>
        <p:nvSpPr>
          <p:cNvPr id="4" name="Slide Number Placeholder 3"/>
          <p:cNvSpPr>
            <a:spLocks noGrp="1"/>
          </p:cNvSpPr>
          <p:nvPr>
            <p:ph type="sldNum" sz="quarter" idx="12"/>
          </p:nvPr>
        </p:nvSpPr>
        <p:spPr/>
        <p:txBody>
          <a:bodyPr/>
          <a:lstStyle>
            <a:extLst/>
          </a:lstStyle>
          <a:p>
            <a:fld id="{6A3E7CA8-7E5A-4EC0-8810-FEAC2A6A61CF}" type="slidenum">
              <a:rPr lang="ta-IN" smtClean="0"/>
              <a:t>‹#›</a:t>
            </a:fld>
            <a:endParaRPr lang="ta-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E4842B-2EB1-4684-96B9-5287B77FE2E9}" type="datetimeFigureOut">
              <a:rPr lang="ta-IN" smtClean="0"/>
              <a:t>04-12-2017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6A3E7CA8-7E5A-4EC0-8810-FEAC2A6A61CF}" type="slidenum">
              <a:rPr lang="ta-IN" smtClean="0"/>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6E4842B-2EB1-4684-96B9-5287B77FE2E9}" type="datetimeFigureOut">
              <a:rPr lang="ta-IN" smtClean="0"/>
              <a:t>04-12-2017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6A3E7CA8-7E5A-4EC0-8810-FEAC2A6A61CF}" type="slidenum">
              <a:rPr lang="ta-IN" smtClean="0"/>
              <a:t>‹#›</a:t>
            </a:fld>
            <a:endParaRPr lang="ta-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6E4842B-2EB1-4684-96B9-5287B77FE2E9}" type="datetimeFigureOut">
              <a:rPr lang="ta-IN" smtClean="0"/>
              <a:t>04-12-2017</a:t>
            </a:fld>
            <a:endParaRPr lang="ta-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a-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3E7CA8-7E5A-4EC0-8810-FEAC2A6A61CF}" type="slidenum">
              <a:rPr lang="ta-IN" smtClean="0"/>
              <a:t>‹#›</a:t>
            </a:fld>
            <a:endParaRPr lang="ta-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Double Linked List</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Double Linked List</a:t>
            </a:r>
            <a:r>
              <a:rPr lang="en-US" b="1" dirty="0" smtClean="0"/>
              <a:t>?</a:t>
            </a:r>
            <a:endParaRPr lang="ta-IN" dirty="0"/>
          </a:p>
        </p:txBody>
      </p:sp>
      <p:sp>
        <p:nvSpPr>
          <p:cNvPr id="3" name="Content Placeholder 2"/>
          <p:cNvSpPr>
            <a:spLocks noGrp="1"/>
          </p:cNvSpPr>
          <p:nvPr>
            <p:ph idx="1"/>
          </p:nvPr>
        </p:nvSpPr>
        <p:spPr/>
        <p:txBody>
          <a:bodyPr>
            <a:normAutofit fontScale="92500" lnSpcReduction="10000"/>
          </a:bodyPr>
          <a:lstStyle/>
          <a:p>
            <a:r>
              <a:rPr lang="en-US" dirty="0" smtClean="0"/>
              <a:t>Double linked list is a sequence of elements in which every element has links to its previous element and next element in the sequence</a:t>
            </a:r>
            <a:r>
              <a:rPr lang="en-US" dirty="0" smtClean="0"/>
              <a:t>.</a:t>
            </a:r>
          </a:p>
          <a:p>
            <a:r>
              <a:rPr lang="en-US" dirty="0" smtClean="0"/>
              <a:t>In double linked list, every node has link to its previous node and next node. So, we can traverse forward by using next field and can traverse backward by using previous field. Every node in a double linked list contains three fields and they are shown in the following figure...</a:t>
            </a:r>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btechsmartclass.com/DS/images/Double%20LL%20Node.png"/>
          <p:cNvPicPr>
            <a:picLocks noChangeAspect="1" noChangeArrowheads="1"/>
          </p:cNvPicPr>
          <p:nvPr/>
        </p:nvPicPr>
        <p:blipFill>
          <a:blip r:embed="rId2"/>
          <a:srcRect/>
          <a:stretch>
            <a:fillRect/>
          </a:stretch>
        </p:blipFill>
        <p:spPr bwMode="auto">
          <a:xfrm>
            <a:off x="1219200" y="2286000"/>
            <a:ext cx="7419970" cy="298399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ta-IN" dirty="0"/>
          </a:p>
        </p:txBody>
      </p:sp>
      <p:pic>
        <p:nvPicPr>
          <p:cNvPr id="29698" name="Picture 2" descr="http://www.btechsmartclass.com/DS/images/DLL%20Example.png"/>
          <p:cNvPicPr>
            <a:picLocks noGrp="1" noChangeAspect="1" noChangeArrowheads="1"/>
          </p:cNvPicPr>
          <p:nvPr>
            <p:ph idx="1"/>
          </p:nvPr>
        </p:nvPicPr>
        <p:blipFill>
          <a:blip r:embed="rId2"/>
          <a:srcRect/>
          <a:stretch>
            <a:fillRect/>
          </a:stretch>
        </p:blipFill>
        <p:spPr bwMode="auto">
          <a:xfrm>
            <a:off x="1371600" y="2362200"/>
            <a:ext cx="7499350" cy="2212671"/>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TotalTime>
  <Words>93</Words>
  <Application>Microsoft Office PowerPoint</Application>
  <PresentationFormat>On-screen Show (4:3)</PresentationFormat>
  <Paragraphs>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Solstice</vt:lpstr>
      <vt:lpstr>Double Linked List</vt:lpstr>
      <vt:lpstr>What is Double Linked List?</vt:lpstr>
      <vt:lpstr>Slide 3</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Double Linked List</dc:title>
  <dc:creator>user</dc:creator>
  <cp:lastModifiedBy>user</cp:lastModifiedBy>
  <cp:revision>4</cp:revision>
  <dcterms:created xsi:type="dcterms:W3CDTF">2017-12-04T17:17:43Z</dcterms:created>
  <dcterms:modified xsi:type="dcterms:W3CDTF">2017-12-04T17:21:09Z</dcterms:modified>
</cp:coreProperties>
</file>