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88375F-2DB4-4A1C-AF6D-543A948EEF46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D3FC83D-0D6E-4A21-AA54-F10912E42EAD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Double Linked List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from Beginning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use the following steps to delete a node from beginning of the double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not Empty then, define a Node pointer </a:t>
            </a:r>
            <a:r>
              <a:rPr lang="en-US" b="1" dirty="0" smtClean="0"/>
              <a:t>'temp'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4:</a:t>
            </a:r>
            <a:r>
              <a:rPr lang="en-US" dirty="0" smtClean="0"/>
              <a:t> Check whether list is having only one node (</a:t>
            </a:r>
            <a:r>
              <a:rPr lang="en-US" b="1" dirty="0" smtClean="0"/>
              <a:t>temp → previous</a:t>
            </a:r>
            <a:r>
              <a:rPr lang="en-US" dirty="0" smtClean="0"/>
              <a:t> is equal to </a:t>
            </a:r>
            <a:r>
              <a:rPr lang="en-US" b="1" dirty="0" smtClean="0"/>
              <a:t>temp → next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If it is </a:t>
            </a:r>
            <a:r>
              <a:rPr lang="en-US" b="1" dirty="0" smtClean="0"/>
              <a:t>TRUE</a:t>
            </a:r>
            <a:r>
              <a:rPr lang="en-US" dirty="0" smtClean="0"/>
              <a:t>, then set </a:t>
            </a:r>
            <a:r>
              <a:rPr lang="en-US" b="1" dirty="0" smtClean="0"/>
              <a:t>head</a:t>
            </a:r>
            <a:r>
              <a:rPr lang="en-US" dirty="0" smtClean="0"/>
              <a:t> to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</a:t>
            </a:r>
            <a:r>
              <a:rPr lang="en-US" dirty="0" smtClean="0"/>
              <a:t> (Setting </a:t>
            </a:r>
            <a:r>
              <a:rPr lang="en-US" b="1" dirty="0" smtClean="0"/>
              <a:t>Empty</a:t>
            </a:r>
            <a:r>
              <a:rPr lang="en-US" dirty="0" smtClean="0"/>
              <a:t> list conditions)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If it is </a:t>
            </a:r>
            <a:r>
              <a:rPr lang="en-US" b="1" dirty="0" smtClean="0"/>
              <a:t>FALSE</a:t>
            </a:r>
            <a:r>
              <a:rPr lang="en-US" dirty="0" smtClean="0"/>
              <a:t>, then assign </a:t>
            </a:r>
            <a:r>
              <a:rPr lang="en-US" b="1" dirty="0" smtClean="0"/>
              <a:t>temp → next</a:t>
            </a:r>
            <a:r>
              <a:rPr lang="en-US" dirty="0" smtClean="0"/>
              <a:t> to </a:t>
            </a:r>
            <a:r>
              <a:rPr lang="en-US" b="1" dirty="0" smtClean="0"/>
              <a:t>head</a:t>
            </a:r>
            <a:r>
              <a:rPr lang="en-US" dirty="0" smtClean="0"/>
              <a:t>, </a:t>
            </a:r>
            <a:r>
              <a:rPr lang="en-US" b="1" dirty="0" smtClean="0"/>
              <a:t>NULL</a:t>
            </a:r>
            <a:r>
              <a:rPr lang="en-US" dirty="0" smtClean="0"/>
              <a:t> to </a:t>
            </a:r>
            <a:r>
              <a:rPr lang="en-US" b="1" dirty="0" smtClean="0"/>
              <a:t>head → previous</a:t>
            </a:r>
            <a:r>
              <a:rPr lang="en-US" dirty="0" smtClean="0"/>
              <a:t> and delete </a:t>
            </a:r>
            <a:r>
              <a:rPr lang="en-US" b="1" dirty="0" smtClean="0"/>
              <a:t>temp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Deleting from End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the following steps to delete a node from end of the double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, then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not Empty then, define a Node pointer </a:t>
            </a:r>
            <a:r>
              <a:rPr lang="en-US" b="1" dirty="0" smtClean="0"/>
              <a:t>'temp'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4:</a:t>
            </a:r>
            <a:r>
              <a:rPr lang="en-US" dirty="0" smtClean="0"/>
              <a:t> Check whether list has only one Node (</a:t>
            </a:r>
            <a:r>
              <a:rPr lang="en-US" b="1" dirty="0" smtClean="0"/>
              <a:t>temp → previous</a:t>
            </a:r>
            <a:r>
              <a:rPr lang="en-US" dirty="0" smtClean="0"/>
              <a:t> and </a:t>
            </a:r>
            <a:r>
              <a:rPr lang="en-US" b="1" dirty="0" smtClean="0"/>
              <a:t>temp → next</a:t>
            </a:r>
            <a:r>
              <a:rPr lang="en-US" dirty="0" smtClean="0"/>
              <a:t> both are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If it is </a:t>
            </a:r>
            <a:r>
              <a:rPr lang="en-US" b="1" dirty="0" smtClean="0"/>
              <a:t>TRUE</a:t>
            </a:r>
            <a:r>
              <a:rPr lang="en-US" dirty="0" smtClean="0"/>
              <a:t>, then assign </a:t>
            </a:r>
            <a:r>
              <a:rPr lang="en-US" b="1" dirty="0" smtClean="0"/>
              <a:t>NULL</a:t>
            </a:r>
            <a:r>
              <a:rPr lang="en-US" dirty="0" smtClean="0"/>
              <a:t> to </a:t>
            </a:r>
            <a:r>
              <a:rPr lang="en-US" b="1" dirty="0" smtClean="0"/>
              <a:t>head</a:t>
            </a:r>
            <a:r>
              <a:rPr lang="en-US" dirty="0" smtClean="0"/>
              <a:t> and delete </a:t>
            </a:r>
            <a:r>
              <a:rPr lang="en-US" b="1" dirty="0" smtClean="0"/>
              <a:t>temp</a:t>
            </a:r>
            <a:r>
              <a:rPr lang="en-US" dirty="0" smtClean="0"/>
              <a:t>. And terminate from the function. (Setting </a:t>
            </a:r>
            <a:r>
              <a:rPr lang="en-US" b="1" dirty="0" smtClean="0"/>
              <a:t>Empty</a:t>
            </a:r>
            <a:r>
              <a:rPr lang="en-US" dirty="0" smtClean="0"/>
              <a:t> list condition)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If it is </a:t>
            </a:r>
            <a:r>
              <a:rPr lang="en-US" b="1" dirty="0" smtClean="0"/>
              <a:t>FALSE</a:t>
            </a:r>
            <a:r>
              <a:rPr lang="en-US" dirty="0" smtClean="0"/>
              <a:t>, then keep moving </a:t>
            </a:r>
            <a:r>
              <a:rPr lang="en-US" b="1" dirty="0" smtClean="0"/>
              <a:t>temp</a:t>
            </a:r>
            <a:r>
              <a:rPr lang="en-US" dirty="0" smtClean="0"/>
              <a:t> until it reaches to the last node in the list. (until </a:t>
            </a:r>
            <a:r>
              <a:rPr lang="en-US" b="1" dirty="0" smtClean="0"/>
              <a:t>temp → next</a:t>
            </a:r>
            <a:r>
              <a:rPr lang="en-US" dirty="0" smtClean="0"/>
              <a:t> is equal to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Assign </a:t>
            </a:r>
            <a:r>
              <a:rPr lang="en-US" b="1" dirty="0" smtClean="0"/>
              <a:t>NULL</a:t>
            </a:r>
            <a:r>
              <a:rPr lang="en-US" dirty="0" smtClean="0"/>
              <a:t> to </a:t>
            </a:r>
            <a:r>
              <a:rPr lang="en-US" b="1" dirty="0" smtClean="0"/>
              <a:t>temp → previous → next</a:t>
            </a:r>
            <a:r>
              <a:rPr lang="en-US" dirty="0" smtClean="0"/>
              <a:t> and delete </a:t>
            </a:r>
            <a:r>
              <a:rPr lang="en-US" b="1" dirty="0" smtClean="0"/>
              <a:t>temp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a Specific Node from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use the following steps to delete a specific node from the double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not Empty, then define a Node pointer </a:t>
            </a:r>
            <a:r>
              <a:rPr lang="en-US" b="1" dirty="0" smtClean="0"/>
              <a:t>'temp'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Keep moving the </a:t>
            </a:r>
            <a:r>
              <a:rPr lang="en-US" b="1" dirty="0" smtClean="0"/>
              <a:t>temp</a:t>
            </a:r>
            <a:r>
              <a:rPr lang="en-US" dirty="0" smtClean="0"/>
              <a:t> until it reaches to the exact node to be deleted or to the last node.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5:</a:t>
            </a:r>
            <a:r>
              <a:rPr lang="en-US" dirty="0" smtClean="0"/>
              <a:t> If it is reached to the last node, then display </a:t>
            </a:r>
            <a:r>
              <a:rPr lang="en-US" b="1" dirty="0" smtClean="0"/>
              <a:t>'Given node not found in the list! Deletion not possible!!!'</a:t>
            </a:r>
            <a:r>
              <a:rPr lang="en-US" dirty="0" smtClean="0"/>
              <a:t> and terminate the </a:t>
            </a:r>
            <a:r>
              <a:rPr lang="en-US" dirty="0" err="1" smtClean="0"/>
              <a:t>fuction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If it is reached to the exact node which we want to delete, then check whether list is having only one node or not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If list has only one node and that is the node which is to be deleted then set </a:t>
            </a:r>
            <a:r>
              <a:rPr lang="en-US" b="1" dirty="0" smtClean="0"/>
              <a:t>head</a:t>
            </a:r>
            <a:r>
              <a:rPr lang="en-US" dirty="0" smtClean="0"/>
              <a:t> to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</a:t>
            </a:r>
            <a:r>
              <a:rPr lang="en-US" dirty="0" smtClean="0"/>
              <a:t> (</a:t>
            </a:r>
            <a:r>
              <a:rPr lang="en-US" b="1" dirty="0" smtClean="0"/>
              <a:t>free(temp)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8:</a:t>
            </a:r>
            <a:r>
              <a:rPr lang="en-US" dirty="0" smtClean="0"/>
              <a:t> If list contains multiple nodes, then check whether </a:t>
            </a:r>
            <a:r>
              <a:rPr lang="en-US" b="1" dirty="0" smtClean="0"/>
              <a:t>temp</a:t>
            </a:r>
            <a:r>
              <a:rPr lang="en-US" dirty="0" smtClean="0"/>
              <a:t> is the first node in the list (</a:t>
            </a:r>
            <a:r>
              <a:rPr lang="en-US" b="1" dirty="0" smtClean="0"/>
              <a:t>temp == head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Step 9:</a:t>
            </a:r>
            <a:r>
              <a:rPr lang="en-US" dirty="0" smtClean="0"/>
              <a:t> If </a:t>
            </a:r>
            <a:r>
              <a:rPr lang="en-US" b="1" dirty="0" smtClean="0"/>
              <a:t>temp</a:t>
            </a:r>
            <a:r>
              <a:rPr lang="en-US" dirty="0" smtClean="0"/>
              <a:t> is the first node, then move the </a:t>
            </a:r>
            <a:r>
              <a:rPr lang="en-US" b="1" dirty="0" smtClean="0"/>
              <a:t>head</a:t>
            </a:r>
            <a:r>
              <a:rPr lang="en-US" dirty="0" smtClean="0"/>
              <a:t> to the next node (</a:t>
            </a:r>
            <a:r>
              <a:rPr lang="en-US" b="1" dirty="0" smtClean="0"/>
              <a:t>head = head → next</a:t>
            </a:r>
            <a:r>
              <a:rPr lang="en-US" dirty="0" smtClean="0"/>
              <a:t>), set </a:t>
            </a:r>
            <a:r>
              <a:rPr lang="en-US" b="1" dirty="0" smtClean="0"/>
              <a:t>head</a:t>
            </a:r>
            <a:r>
              <a:rPr lang="en-US" dirty="0" smtClean="0"/>
              <a:t> of </a:t>
            </a:r>
            <a:r>
              <a:rPr lang="en-US" b="1" dirty="0" smtClean="0"/>
              <a:t>previous</a:t>
            </a:r>
            <a:r>
              <a:rPr lang="en-US" dirty="0" smtClean="0"/>
              <a:t> to </a:t>
            </a:r>
            <a:r>
              <a:rPr lang="en-US" b="1" dirty="0" smtClean="0"/>
              <a:t>NULL</a:t>
            </a:r>
            <a:r>
              <a:rPr lang="en-US" dirty="0" smtClean="0"/>
              <a:t> (</a:t>
            </a:r>
            <a:r>
              <a:rPr lang="en-US" b="1" dirty="0" smtClean="0"/>
              <a:t>head → previous = NULL</a:t>
            </a:r>
            <a:r>
              <a:rPr lang="en-US" dirty="0" smtClean="0"/>
              <a:t>) and delete </a:t>
            </a:r>
            <a:r>
              <a:rPr lang="en-US" b="1" dirty="0" smtClean="0"/>
              <a:t>temp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10:</a:t>
            </a:r>
            <a:r>
              <a:rPr lang="en-US" dirty="0" smtClean="0"/>
              <a:t> If </a:t>
            </a:r>
            <a:r>
              <a:rPr lang="en-US" b="1" dirty="0" smtClean="0"/>
              <a:t>temp</a:t>
            </a:r>
            <a:r>
              <a:rPr lang="en-US" dirty="0" smtClean="0"/>
              <a:t> is not the first node, then check whether it is the last node in the list (</a:t>
            </a:r>
            <a:r>
              <a:rPr lang="en-US" b="1" dirty="0" smtClean="0"/>
              <a:t>temp → next == NULL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11:</a:t>
            </a:r>
            <a:r>
              <a:rPr lang="en-US" dirty="0" smtClean="0"/>
              <a:t> If </a:t>
            </a:r>
            <a:r>
              <a:rPr lang="en-US" b="1" dirty="0" smtClean="0"/>
              <a:t>temp</a:t>
            </a:r>
            <a:r>
              <a:rPr lang="en-US" dirty="0" smtClean="0"/>
              <a:t> is the last node then set </a:t>
            </a:r>
            <a:r>
              <a:rPr lang="en-US" b="1" dirty="0" smtClean="0"/>
              <a:t>temp</a:t>
            </a:r>
            <a:r>
              <a:rPr lang="en-US" dirty="0" smtClean="0"/>
              <a:t> of </a:t>
            </a:r>
            <a:r>
              <a:rPr lang="en-US" b="1" dirty="0" smtClean="0"/>
              <a:t>previous</a:t>
            </a:r>
            <a:r>
              <a:rPr lang="en-US" dirty="0" smtClean="0"/>
              <a:t> of </a:t>
            </a:r>
            <a:r>
              <a:rPr lang="en-US" b="1" dirty="0" smtClean="0"/>
              <a:t>next</a:t>
            </a:r>
            <a:r>
              <a:rPr lang="en-US" dirty="0" smtClean="0"/>
              <a:t> to </a:t>
            </a:r>
            <a:r>
              <a:rPr lang="en-US" b="1" dirty="0" smtClean="0"/>
              <a:t>NULL</a:t>
            </a:r>
            <a:r>
              <a:rPr lang="en-US" dirty="0" smtClean="0"/>
              <a:t> (</a:t>
            </a:r>
            <a:r>
              <a:rPr lang="en-US" b="1" dirty="0" smtClean="0"/>
              <a:t>temp → previous → next = NULL</a:t>
            </a:r>
            <a:r>
              <a:rPr lang="en-US" dirty="0" smtClean="0"/>
              <a:t>) and delete </a:t>
            </a:r>
            <a:r>
              <a:rPr lang="en-US" b="1" dirty="0" smtClean="0"/>
              <a:t>temp</a:t>
            </a:r>
            <a:r>
              <a:rPr lang="en-US" dirty="0" smtClean="0"/>
              <a:t> (</a:t>
            </a:r>
            <a:r>
              <a:rPr lang="en-US" b="1" dirty="0" smtClean="0"/>
              <a:t>free(temp</a:t>
            </a:r>
            <a:r>
              <a:rPr lang="en-US" dirty="0" smtClean="0"/>
              <a:t>)).</a:t>
            </a:r>
          </a:p>
          <a:p>
            <a:r>
              <a:rPr lang="en-US" b="1" dirty="0" smtClean="0"/>
              <a:t>Step 12:</a:t>
            </a:r>
            <a:r>
              <a:rPr lang="en-US" dirty="0" smtClean="0"/>
              <a:t> If </a:t>
            </a:r>
            <a:r>
              <a:rPr lang="en-US" b="1" dirty="0" smtClean="0"/>
              <a:t>temp</a:t>
            </a:r>
            <a:r>
              <a:rPr lang="en-US" dirty="0" smtClean="0"/>
              <a:t> is not the first node and not the last node, then set </a:t>
            </a:r>
            <a:r>
              <a:rPr lang="en-US" b="1" dirty="0" smtClean="0"/>
              <a:t>temp</a:t>
            </a:r>
            <a:r>
              <a:rPr lang="en-US" dirty="0" smtClean="0"/>
              <a:t> of </a:t>
            </a:r>
            <a:r>
              <a:rPr lang="en-US" b="1" dirty="0" smtClean="0"/>
              <a:t>previous</a:t>
            </a:r>
            <a:r>
              <a:rPr lang="en-US" dirty="0" smtClean="0"/>
              <a:t> of </a:t>
            </a:r>
            <a:r>
              <a:rPr lang="en-US" b="1" dirty="0" smtClean="0"/>
              <a:t>next</a:t>
            </a:r>
            <a:r>
              <a:rPr lang="en-US" dirty="0" smtClean="0"/>
              <a:t> to </a:t>
            </a:r>
            <a:r>
              <a:rPr lang="en-US" b="1" dirty="0" smtClean="0"/>
              <a:t>temp</a:t>
            </a:r>
            <a:r>
              <a:rPr lang="en-US" dirty="0" smtClean="0"/>
              <a:t> of </a:t>
            </a:r>
            <a:r>
              <a:rPr lang="en-US" b="1" dirty="0" smtClean="0"/>
              <a:t>next</a:t>
            </a:r>
            <a:r>
              <a:rPr lang="en-US" dirty="0" smtClean="0"/>
              <a:t> (</a:t>
            </a:r>
            <a:r>
              <a:rPr lang="en-US" b="1" dirty="0" smtClean="0"/>
              <a:t>temp → previous → next = temp → next</a:t>
            </a:r>
            <a:r>
              <a:rPr lang="en-US" dirty="0" smtClean="0"/>
              <a:t>), </a:t>
            </a:r>
            <a:r>
              <a:rPr lang="en-US" b="1" dirty="0" smtClean="0"/>
              <a:t>temp</a:t>
            </a:r>
            <a:r>
              <a:rPr lang="en-US" dirty="0" smtClean="0"/>
              <a:t> of </a:t>
            </a:r>
            <a:r>
              <a:rPr lang="en-US" b="1" dirty="0" smtClean="0"/>
              <a:t>next</a:t>
            </a:r>
            <a:r>
              <a:rPr lang="en-US" dirty="0" smtClean="0"/>
              <a:t> of </a:t>
            </a:r>
            <a:r>
              <a:rPr lang="en-US" b="1" dirty="0" smtClean="0"/>
              <a:t>previous</a:t>
            </a:r>
            <a:r>
              <a:rPr lang="en-US" dirty="0" smtClean="0"/>
              <a:t> to </a:t>
            </a:r>
            <a:r>
              <a:rPr lang="en-US" b="1" dirty="0" smtClean="0"/>
              <a:t>temp</a:t>
            </a:r>
            <a:r>
              <a:rPr lang="en-US" dirty="0" smtClean="0"/>
              <a:t> of </a:t>
            </a:r>
            <a:r>
              <a:rPr lang="en-US" b="1" dirty="0" smtClean="0"/>
              <a:t>previous</a:t>
            </a:r>
            <a:r>
              <a:rPr lang="en-US" dirty="0" smtClean="0"/>
              <a:t> (</a:t>
            </a:r>
            <a:r>
              <a:rPr lang="en-US" b="1" dirty="0" smtClean="0"/>
              <a:t>temp → next → previous = temp → previous</a:t>
            </a:r>
            <a:r>
              <a:rPr lang="en-US" dirty="0" smtClean="0"/>
              <a:t>) and delete </a:t>
            </a:r>
            <a:r>
              <a:rPr lang="en-US" b="1" dirty="0" smtClean="0"/>
              <a:t>temp</a:t>
            </a:r>
            <a:r>
              <a:rPr lang="en-US" dirty="0" smtClean="0"/>
              <a:t> (</a:t>
            </a:r>
            <a:r>
              <a:rPr lang="en-US" b="1" dirty="0" smtClean="0"/>
              <a:t>free(temp)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Displaying a Double Linked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the following steps to display the elements of a double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, then display </a:t>
            </a:r>
            <a:r>
              <a:rPr lang="en-US" b="1" dirty="0" smtClean="0"/>
              <a:t>'List is Empty!!!'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not Empty, then define a Node pointer </a:t>
            </a:r>
            <a:r>
              <a:rPr lang="en-US" b="1" dirty="0" smtClean="0"/>
              <a:t>'temp'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Display </a:t>
            </a:r>
            <a:r>
              <a:rPr lang="en-US" b="1" dirty="0" smtClean="0"/>
              <a:t>'NULL &lt;--- '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Keep displaying </a:t>
            </a:r>
            <a:r>
              <a:rPr lang="en-US" b="1" dirty="0" smtClean="0"/>
              <a:t>temp → data</a:t>
            </a:r>
            <a:r>
              <a:rPr lang="en-US" dirty="0" smtClean="0"/>
              <a:t> with an arrow (</a:t>
            </a:r>
            <a:r>
              <a:rPr lang="en-US" b="1" dirty="0" smtClean="0"/>
              <a:t>&lt;===&gt;</a:t>
            </a:r>
            <a:r>
              <a:rPr lang="en-US" dirty="0" smtClean="0"/>
              <a:t>) until </a:t>
            </a:r>
            <a:r>
              <a:rPr lang="en-US" b="1" dirty="0" smtClean="0"/>
              <a:t>temp</a:t>
            </a:r>
            <a:r>
              <a:rPr lang="en-US" dirty="0" smtClean="0"/>
              <a:t> reaches to the last node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Finally, display </a:t>
            </a:r>
            <a:r>
              <a:rPr lang="en-US" b="1" dirty="0" smtClean="0"/>
              <a:t>temp → data</a:t>
            </a:r>
            <a:r>
              <a:rPr lang="en-US" dirty="0" smtClean="0"/>
              <a:t> with arrow pointing to </a:t>
            </a:r>
            <a:r>
              <a:rPr lang="en-US" b="1" dirty="0" smtClean="0"/>
              <a:t>NULL</a:t>
            </a:r>
            <a:r>
              <a:rPr lang="en-US" dirty="0" smtClean="0"/>
              <a:t> (</a:t>
            </a:r>
            <a:r>
              <a:rPr lang="en-US" b="1" dirty="0" smtClean="0"/>
              <a:t>temp → data ---&gt; NULL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double linked list, we perform the following operations...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r>
              <a:rPr lang="en-US" dirty="0" smtClean="0"/>
              <a:t>Display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double linked list, the insertion operation can be performed in three ways as follows...</a:t>
            </a:r>
          </a:p>
          <a:p>
            <a:r>
              <a:rPr lang="en-US" dirty="0" smtClean="0"/>
              <a:t>Inserting At Beginning of the list</a:t>
            </a:r>
          </a:p>
          <a:p>
            <a:r>
              <a:rPr lang="en-US" dirty="0" smtClean="0"/>
              <a:t>Inserting At End of the list</a:t>
            </a:r>
          </a:p>
          <a:p>
            <a:r>
              <a:rPr lang="en-US" dirty="0" smtClean="0"/>
              <a:t>Inserting At Specific location in the list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Beginning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use the following steps to insert a new node at beginning of the double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 and </a:t>
            </a:r>
            <a:r>
              <a:rPr lang="en-US" b="1" dirty="0" err="1" smtClean="0"/>
              <a:t>newNode</a:t>
            </a:r>
            <a:r>
              <a:rPr lang="en-US" b="1" dirty="0" smtClean="0"/>
              <a:t> → previous</a:t>
            </a:r>
            <a:r>
              <a:rPr lang="en-US" dirty="0" smtClean="0"/>
              <a:t> as 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assign </a:t>
            </a:r>
            <a:r>
              <a:rPr lang="en-US" b="1" dirty="0" smtClean="0"/>
              <a:t>NULL</a:t>
            </a:r>
            <a:r>
              <a:rPr lang="en-US" dirty="0" smtClean="0"/>
              <a:t> to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dirty="0" smtClean="0"/>
              <a:t> to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assign </a:t>
            </a:r>
            <a:r>
              <a:rPr lang="en-US" b="1" dirty="0" smtClean="0"/>
              <a:t>head</a:t>
            </a:r>
            <a:r>
              <a:rPr lang="en-US" dirty="0" smtClean="0"/>
              <a:t> to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dirty="0" smtClean="0"/>
              <a:t> to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Inserting At End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the following steps to insert a new node at end of the double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 and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as 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, then assign </a:t>
            </a:r>
            <a:r>
              <a:rPr lang="en-US" b="1" dirty="0" smtClean="0"/>
              <a:t>NULL</a:t>
            </a:r>
            <a:r>
              <a:rPr lang="en-US" dirty="0" smtClean="0"/>
              <a:t> to </a:t>
            </a:r>
            <a:r>
              <a:rPr lang="en-US" b="1" dirty="0" err="1" smtClean="0"/>
              <a:t>newNode</a:t>
            </a:r>
            <a:r>
              <a:rPr lang="en-US" b="1" dirty="0" smtClean="0"/>
              <a:t> → previous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dirty="0" smtClean="0"/>
              <a:t> to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, then, define a node pointer </a:t>
            </a:r>
            <a:r>
              <a:rPr lang="en-US" b="1" dirty="0" smtClean="0"/>
              <a:t>temp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Keep moving the </a:t>
            </a:r>
            <a:r>
              <a:rPr lang="en-US" b="1" dirty="0" smtClean="0"/>
              <a:t>temp</a:t>
            </a:r>
            <a:r>
              <a:rPr lang="en-US" dirty="0" smtClean="0"/>
              <a:t> to its next node until it reaches to the last node in the list (until </a:t>
            </a:r>
            <a:r>
              <a:rPr lang="en-US" b="1" dirty="0" smtClean="0"/>
              <a:t>temp → next</a:t>
            </a:r>
            <a:r>
              <a:rPr lang="en-US" dirty="0" smtClean="0"/>
              <a:t> is equal to </a:t>
            </a:r>
            <a:r>
              <a:rPr lang="en-US" b="1" dirty="0" smtClean="0"/>
              <a:t>NULL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Assign </a:t>
            </a:r>
            <a:r>
              <a:rPr lang="en-US" b="1" dirty="0" err="1" smtClean="0"/>
              <a:t>newNode</a:t>
            </a:r>
            <a:r>
              <a:rPr lang="en-US" dirty="0" smtClean="0"/>
              <a:t> to </a:t>
            </a:r>
            <a:r>
              <a:rPr lang="en-US" b="1" dirty="0" smtClean="0"/>
              <a:t>temp → next</a:t>
            </a:r>
            <a:r>
              <a:rPr lang="en-US" dirty="0" smtClean="0"/>
              <a:t> and </a:t>
            </a:r>
            <a:r>
              <a:rPr lang="en-US" b="1" dirty="0" smtClean="0"/>
              <a:t>temp</a:t>
            </a:r>
            <a:r>
              <a:rPr lang="en-US" dirty="0" smtClean="0"/>
              <a:t> to </a:t>
            </a:r>
            <a:r>
              <a:rPr lang="en-US" b="1" dirty="0" err="1" smtClean="0"/>
              <a:t>newNode</a:t>
            </a:r>
            <a:r>
              <a:rPr lang="en-US" b="1" dirty="0" smtClean="0"/>
              <a:t> → previous</a:t>
            </a:r>
            <a:r>
              <a:rPr lang="en-US" dirty="0" smtClean="0"/>
              <a:t>. 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Specific location in the list (After a Node</a:t>
            </a:r>
            <a:r>
              <a:rPr lang="en-US" b="1" dirty="0" smtClean="0"/>
              <a:t>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use the following steps to insert a new node after a node in the double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assign </a:t>
            </a:r>
            <a:r>
              <a:rPr lang="en-US" b="1" dirty="0" smtClean="0"/>
              <a:t>NULL</a:t>
            </a:r>
            <a:r>
              <a:rPr lang="en-US" dirty="0" smtClean="0"/>
              <a:t> to </a:t>
            </a:r>
            <a:r>
              <a:rPr lang="en-US" b="1" dirty="0" err="1" smtClean="0"/>
              <a:t>newNode</a:t>
            </a:r>
            <a:r>
              <a:rPr lang="en-US" b="1" dirty="0" smtClean="0"/>
              <a:t> → previous</a:t>
            </a:r>
            <a:r>
              <a:rPr lang="en-US" dirty="0" smtClean="0"/>
              <a:t> &amp;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dirty="0" smtClean="0"/>
              <a:t> to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two node pointers </a:t>
            </a:r>
            <a:r>
              <a:rPr lang="en-US" b="1" dirty="0" smtClean="0"/>
              <a:t>temp1</a:t>
            </a:r>
            <a:r>
              <a:rPr lang="en-US" dirty="0" smtClean="0"/>
              <a:t> &amp; </a:t>
            </a:r>
            <a:r>
              <a:rPr lang="en-US" b="1" dirty="0" smtClean="0"/>
              <a:t>temp2</a:t>
            </a:r>
            <a:r>
              <a:rPr lang="en-US" dirty="0" smtClean="0"/>
              <a:t> and initialize </a:t>
            </a:r>
            <a:r>
              <a:rPr lang="en-US" b="1" dirty="0" smtClean="0"/>
              <a:t>temp1</a:t>
            </a:r>
            <a:r>
              <a:rPr lang="en-US" dirty="0" smtClean="0"/>
              <a:t>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Step 5:</a:t>
            </a:r>
            <a:r>
              <a:rPr lang="en-US" dirty="0" smtClean="0"/>
              <a:t> Keep moving the </a:t>
            </a:r>
            <a:r>
              <a:rPr lang="en-US" b="1" dirty="0" smtClean="0"/>
              <a:t>temp1</a:t>
            </a:r>
            <a:r>
              <a:rPr lang="en-US" dirty="0" smtClean="0"/>
              <a:t> to its next node until it reaches to the node after which we want to insert the </a:t>
            </a:r>
            <a:r>
              <a:rPr lang="en-US" dirty="0" err="1" smtClean="0"/>
              <a:t>newNode</a:t>
            </a:r>
            <a:r>
              <a:rPr lang="en-US" dirty="0" smtClean="0"/>
              <a:t> (until </a:t>
            </a:r>
            <a:r>
              <a:rPr lang="en-US" b="1" dirty="0" smtClean="0"/>
              <a:t>temp1 → data</a:t>
            </a:r>
            <a:r>
              <a:rPr lang="en-US" dirty="0" smtClean="0"/>
              <a:t> is equal to </a:t>
            </a:r>
            <a:r>
              <a:rPr lang="en-US" b="1" dirty="0" smtClean="0"/>
              <a:t>location</a:t>
            </a:r>
            <a:r>
              <a:rPr lang="en-US" dirty="0" smtClean="0"/>
              <a:t>, here location is the node value after which we want to insert the </a:t>
            </a:r>
            <a:r>
              <a:rPr lang="en-US" dirty="0" err="1" smtClean="0"/>
              <a:t>newNode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Every time check whether </a:t>
            </a:r>
            <a:r>
              <a:rPr lang="en-US" b="1" dirty="0" smtClean="0"/>
              <a:t>temp1</a:t>
            </a:r>
            <a:r>
              <a:rPr lang="en-US" dirty="0" smtClean="0"/>
              <a:t> is reached to the last node. If it is reached to the last node then display </a:t>
            </a:r>
            <a:r>
              <a:rPr lang="en-US" b="1" dirty="0" smtClean="0"/>
              <a:t>'Given node is not found in the list!!! Insertion not possible!!!'</a:t>
            </a:r>
            <a:r>
              <a:rPr lang="en-US" dirty="0" smtClean="0"/>
              <a:t> and terminate the function. Otherwise move the </a:t>
            </a:r>
            <a:r>
              <a:rPr lang="en-US" b="1" dirty="0" smtClean="0"/>
              <a:t>temp1</a:t>
            </a:r>
            <a:r>
              <a:rPr lang="en-US" dirty="0" smtClean="0"/>
              <a:t> to next node.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Assign </a:t>
            </a:r>
            <a:r>
              <a:rPr lang="en-US" b="1" dirty="0" smtClean="0"/>
              <a:t>temp1 → next</a:t>
            </a:r>
            <a:r>
              <a:rPr lang="en-US" dirty="0" smtClean="0"/>
              <a:t> to </a:t>
            </a:r>
            <a:r>
              <a:rPr lang="en-US" b="1" dirty="0" smtClean="0"/>
              <a:t>temp2</a:t>
            </a:r>
            <a:r>
              <a:rPr lang="en-US" dirty="0" smtClean="0"/>
              <a:t>, </a:t>
            </a:r>
            <a:r>
              <a:rPr lang="en-US" b="1" dirty="0" err="1" smtClean="0"/>
              <a:t>newNode</a:t>
            </a:r>
            <a:r>
              <a:rPr lang="en-US" dirty="0" smtClean="0"/>
              <a:t> to </a:t>
            </a:r>
            <a:r>
              <a:rPr lang="en-US" b="1" dirty="0" smtClean="0"/>
              <a:t>temp1 → next</a:t>
            </a:r>
            <a:r>
              <a:rPr lang="en-US" dirty="0" smtClean="0"/>
              <a:t>, </a:t>
            </a:r>
            <a:r>
              <a:rPr lang="en-US" b="1" dirty="0" smtClean="0"/>
              <a:t>temp1</a:t>
            </a:r>
            <a:r>
              <a:rPr lang="en-US" dirty="0" smtClean="0"/>
              <a:t> to </a:t>
            </a:r>
            <a:r>
              <a:rPr lang="en-US" b="1" dirty="0" err="1" smtClean="0"/>
              <a:t>newNode</a:t>
            </a:r>
            <a:r>
              <a:rPr lang="en-US" b="1" dirty="0" smtClean="0"/>
              <a:t> → previous</a:t>
            </a:r>
            <a:r>
              <a:rPr lang="en-US" dirty="0" smtClean="0"/>
              <a:t>, </a:t>
            </a:r>
            <a:r>
              <a:rPr lang="en-US" b="1" dirty="0" smtClean="0"/>
              <a:t>temp2</a:t>
            </a:r>
            <a:r>
              <a:rPr lang="en-US" dirty="0" smtClean="0"/>
              <a:t> to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dirty="0" smtClean="0"/>
              <a:t> to </a:t>
            </a:r>
            <a:r>
              <a:rPr lang="en-US" b="1" dirty="0" smtClean="0"/>
              <a:t>temp2 → previous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double linked list, the deletion operation can be performed in three ways as follows...</a:t>
            </a:r>
          </a:p>
          <a:p>
            <a:r>
              <a:rPr lang="en-US" dirty="0" smtClean="0"/>
              <a:t>Deleting from Beginning of the list</a:t>
            </a:r>
          </a:p>
          <a:p>
            <a:r>
              <a:rPr lang="en-US" dirty="0" smtClean="0"/>
              <a:t>Deleting from End of the list</a:t>
            </a:r>
          </a:p>
          <a:p>
            <a:r>
              <a:rPr lang="en-US" dirty="0" smtClean="0"/>
              <a:t>Deleting a Specific Node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</TotalTime>
  <Words>1423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Operations on Double Linked List</vt:lpstr>
      <vt:lpstr>Operations</vt:lpstr>
      <vt:lpstr>Insertion</vt:lpstr>
      <vt:lpstr>Inserting At Beginning of the list</vt:lpstr>
      <vt:lpstr>Inserting At End of the list</vt:lpstr>
      <vt:lpstr>Contd….</vt:lpstr>
      <vt:lpstr>Inserting At Specific location in the list (After a Node)</vt:lpstr>
      <vt:lpstr>Contd….</vt:lpstr>
      <vt:lpstr>Deletion</vt:lpstr>
      <vt:lpstr>Deleting from Beginning of the list</vt:lpstr>
      <vt:lpstr>Contd…</vt:lpstr>
      <vt:lpstr>Deleting from End of the list</vt:lpstr>
      <vt:lpstr>Contd…</vt:lpstr>
      <vt:lpstr>Deleting a Specific Node from the list</vt:lpstr>
      <vt:lpstr>Contd…</vt:lpstr>
      <vt:lpstr>Contd…</vt:lpstr>
      <vt:lpstr>Displaying a Double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Linked List</dc:title>
  <dc:creator>user</dc:creator>
  <cp:lastModifiedBy>user</cp:lastModifiedBy>
  <cp:revision>6</cp:revision>
  <dcterms:created xsi:type="dcterms:W3CDTF">2017-12-04T17:21:16Z</dcterms:created>
  <dcterms:modified xsi:type="dcterms:W3CDTF">2017-12-04T17:30:40Z</dcterms:modified>
</cp:coreProperties>
</file>