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9BE99E13-9170-4F21-AAA4-4A1FAE935EAE}" type="datetimeFigureOut">
              <a:rPr lang="en-US" smtClean="0"/>
              <a:t>2/7/2019</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A205BF7D-CE58-4D99-87FC-EBBDA1B950E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99E13-9170-4F21-AAA4-4A1FAE935EAE}" type="datetimeFigureOut">
              <a:rPr lang="en-US" smtClean="0"/>
              <a:t>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05BF7D-CE58-4D99-87FC-EBBDA1B950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9BE99E13-9170-4F21-AAA4-4A1FAE935EAE}" type="datetimeFigureOut">
              <a:rPr lang="en-US" smtClean="0"/>
              <a:t>2/7/2019</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A205BF7D-CE58-4D99-87FC-EBBDA1B950E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99E13-9170-4F21-AAA4-4A1FAE935EAE}" type="datetimeFigureOut">
              <a:rPr lang="en-US" smtClean="0"/>
              <a:t>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05BF7D-CE58-4D99-87FC-EBBDA1B950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9BE99E13-9170-4F21-AAA4-4A1FAE935EAE}" type="datetimeFigureOut">
              <a:rPr lang="en-US" smtClean="0"/>
              <a:t>2/7/2019</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A205BF7D-CE58-4D99-87FC-EBBDA1B950E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E99E13-9170-4F21-AAA4-4A1FAE935EAE}" type="datetimeFigureOut">
              <a:rPr lang="en-US" smtClean="0"/>
              <a:t>2/7/2019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205BF7D-CE58-4D99-87FC-EBBDA1B950E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E99E13-9170-4F21-AAA4-4A1FAE935EAE}" type="datetimeFigureOut">
              <a:rPr lang="en-US" smtClean="0"/>
              <a:t>2/7/2019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205BF7D-CE58-4D99-87FC-EBBDA1B950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BE99E13-9170-4F21-AAA4-4A1FAE935EAE}" type="datetimeFigureOut">
              <a:rPr lang="en-US" smtClean="0"/>
              <a:t>2/7/2019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205BF7D-CE58-4D99-87FC-EBBDA1B950E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9BE99E13-9170-4F21-AAA4-4A1FAE935EAE}" type="datetimeFigureOut">
              <a:rPr lang="en-US" smtClean="0"/>
              <a:t>2/7/2019</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A205BF7D-CE58-4D99-87FC-EBBDA1B950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E99E13-9170-4F21-AAA4-4A1FAE935EAE}" type="datetimeFigureOut">
              <a:rPr lang="en-US" smtClean="0"/>
              <a:t>2/7/2019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205BF7D-CE58-4D99-87FC-EBBDA1B950E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9BE99E13-9170-4F21-AAA4-4A1FAE935EAE}" type="datetimeFigureOut">
              <a:rPr lang="en-US" smtClean="0"/>
              <a:t>2/7/2019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205BF7D-CE58-4D99-87FC-EBBDA1B950E1}"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9BE99E13-9170-4F21-AAA4-4A1FAE935EAE}" type="datetimeFigureOut">
              <a:rPr lang="en-US" smtClean="0"/>
              <a:t>2/7/2019</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A205BF7D-CE58-4D99-87FC-EBBDA1B950E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linked-list-set-1-introduction/" TargetMode="External"/><Relationship Id="rId2" Type="http://schemas.openxmlformats.org/officeDocument/2006/relationships/hyperlink" Target="https://www.geeksforgeeks.org/data-types-in-c/" TargetMode="External"/><Relationship Id="rId1" Type="http://schemas.openxmlformats.org/officeDocument/2006/relationships/slideLayout" Target="../slideLayouts/slideLayout2.xml"/><Relationship Id="rId5" Type="http://schemas.openxmlformats.org/officeDocument/2006/relationships/hyperlink" Target="https://www.geeksforgeeks.org/queue-set-1introduction-and-array-implementation/" TargetMode="External"/><Relationship Id="rId4" Type="http://schemas.openxmlformats.org/officeDocument/2006/relationships/hyperlink" Target="https://www.geeksforgeeks.org/stack-data-structure-introduction-progra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ADT</a:t>
            </a:r>
            <a:endParaRPr lang="en-US" dirty="0"/>
          </a:p>
        </p:txBody>
      </p:sp>
      <p:sp>
        <p:nvSpPr>
          <p:cNvPr id="3" name="Subtitle 2"/>
          <p:cNvSpPr>
            <a:spLocks noGrp="1"/>
          </p:cNvSpPr>
          <p:nvPr>
            <p:ph type="subTitle" idx="1"/>
          </p:nvPr>
        </p:nvSpPr>
        <p:spPr/>
        <p:txBody>
          <a:bodyPr/>
          <a:lstStyle/>
          <a:p>
            <a:r>
              <a:rPr lang="en-US" dirty="0" smtClean="0"/>
              <a:t>Presented by S.R.Zameer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t>Abstract Data </a:t>
            </a:r>
            <a:r>
              <a:rPr lang="en-US" b="0" dirty="0" smtClean="0"/>
              <a:t>Types</a:t>
            </a:r>
            <a:endParaRPr lang="en-US" dirty="0"/>
          </a:p>
        </p:txBody>
      </p:sp>
      <p:sp>
        <p:nvSpPr>
          <p:cNvPr id="3" name="Content Placeholder 2"/>
          <p:cNvSpPr>
            <a:spLocks noGrp="1"/>
          </p:cNvSpPr>
          <p:nvPr>
            <p:ph idx="1"/>
          </p:nvPr>
        </p:nvSpPr>
        <p:spPr/>
        <p:txBody>
          <a:bodyPr>
            <a:normAutofit lnSpcReduction="10000"/>
          </a:bodyPr>
          <a:lstStyle/>
          <a:p>
            <a:r>
              <a:rPr lang="en-US" dirty="0" smtClean="0"/>
              <a:t>Abstract Data type (ADT) is a type (or class) for objects whose behavior is defined by a set of value and a set of </a:t>
            </a:r>
            <a:r>
              <a:rPr lang="en-US" dirty="0" smtClean="0"/>
              <a:t>operations.</a:t>
            </a:r>
          </a:p>
          <a:p>
            <a:r>
              <a:rPr lang="en-US" dirty="0" smtClean="0"/>
              <a:t>The </a:t>
            </a:r>
            <a:r>
              <a:rPr lang="en-US" dirty="0" smtClean="0"/>
              <a:t>definition of ADT only mentions what operations are to be performed but not how these operations will be implemented. It does not specify how data will be organized in memory and what algorithms will be used for implementing the operations. It is called “abstract” because it gives an implementation independent view. The process of providing only the essentials and hiding the details is known as abstraction.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The user of </a:t>
            </a:r>
            <a:r>
              <a:rPr lang="en-US" dirty="0" smtClean="0">
                <a:hlinkClick r:id="rId2"/>
              </a:rPr>
              <a:t>data type</a:t>
            </a:r>
            <a:r>
              <a:rPr lang="en-US" dirty="0" smtClean="0"/>
              <a:t> need not know that data type is implemented, for example, we have been using </a:t>
            </a:r>
            <a:r>
              <a:rPr lang="en-US" dirty="0" err="1" smtClean="0"/>
              <a:t>int</a:t>
            </a:r>
            <a:r>
              <a:rPr lang="en-US" dirty="0" smtClean="0"/>
              <a:t>, float, char data types only with the knowledge with values that can take and operations that can be performed on them without any idea of how these types are implemented. So a user only needs to know what a data type can do but not how it will do it. We can think of ADT as a black box which hides the inner structure and design of the data type. Now we’ll define three ADTs namely </a:t>
            </a:r>
            <a:r>
              <a:rPr lang="en-US" dirty="0" smtClean="0">
                <a:hlinkClick r:id="rId3"/>
              </a:rPr>
              <a:t>List</a:t>
            </a:r>
            <a:r>
              <a:rPr lang="en-US" dirty="0" smtClean="0"/>
              <a:t> ADT, </a:t>
            </a:r>
            <a:r>
              <a:rPr lang="en-US" dirty="0" smtClean="0">
                <a:hlinkClick r:id="rId4"/>
              </a:rPr>
              <a:t>Stack</a:t>
            </a:r>
            <a:r>
              <a:rPr lang="en-US" dirty="0" smtClean="0"/>
              <a:t> ADT, </a:t>
            </a:r>
            <a:r>
              <a:rPr lang="en-US" dirty="0" smtClean="0">
                <a:hlinkClick r:id="rId5"/>
              </a:rPr>
              <a:t>Queue</a:t>
            </a:r>
            <a:r>
              <a:rPr lang="en-US" dirty="0" smtClean="0"/>
              <a:t> ADT.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ADT</a:t>
            </a:r>
            <a:endParaRPr lang="en-US" dirty="0"/>
          </a:p>
        </p:txBody>
      </p:sp>
      <p:sp>
        <p:nvSpPr>
          <p:cNvPr id="3" name="Content Placeholder 2"/>
          <p:cNvSpPr>
            <a:spLocks noGrp="1"/>
          </p:cNvSpPr>
          <p:nvPr>
            <p:ph idx="1"/>
          </p:nvPr>
        </p:nvSpPr>
        <p:spPr/>
        <p:txBody>
          <a:bodyPr>
            <a:normAutofit/>
          </a:bodyPr>
          <a:lstStyle/>
          <a:p>
            <a:r>
              <a:rPr lang="en-US" dirty="0" smtClean="0"/>
              <a:t>A list contains elements of same type arranged in sequential order and following operations can be performed on the list.</a:t>
            </a:r>
            <a:br>
              <a:rPr lang="en-US" dirty="0" smtClean="0"/>
            </a:br>
            <a:r>
              <a:rPr lang="en-US" dirty="0" smtClean="0"/>
              <a:t>get() – Return an element from the list at any given position.</a:t>
            </a:r>
            <a:br>
              <a:rPr lang="en-US" dirty="0" smtClean="0"/>
            </a:br>
            <a:r>
              <a:rPr lang="en-US" dirty="0" smtClean="0"/>
              <a:t>insert() – Insert an element at any position of the list.</a:t>
            </a:r>
            <a:br>
              <a:rPr lang="en-US" dirty="0" smtClean="0"/>
            </a:br>
            <a:r>
              <a:rPr lang="en-US" dirty="0" smtClean="0"/>
              <a:t>remove() – Remove the first occurrence of any element from a non-empty list.</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err="1" smtClean="0"/>
              <a:t>removeAt</a:t>
            </a:r>
            <a:r>
              <a:rPr lang="en-US" dirty="0" smtClean="0"/>
              <a:t>() – Remove the element at a specified location from a non-empty list.</a:t>
            </a:r>
            <a:br>
              <a:rPr lang="en-US" dirty="0" smtClean="0"/>
            </a:br>
            <a:r>
              <a:rPr lang="en-US" dirty="0" smtClean="0"/>
              <a:t>replace() – Replace an element at any position by another element.</a:t>
            </a:r>
            <a:br>
              <a:rPr lang="en-US" dirty="0" smtClean="0"/>
            </a:br>
            <a:r>
              <a:rPr lang="en-US" dirty="0" smtClean="0"/>
              <a:t>size() – Return the number of elements in the list.</a:t>
            </a:r>
            <a:br>
              <a:rPr lang="en-US" dirty="0" smtClean="0"/>
            </a:br>
            <a:r>
              <a:rPr lang="en-US" dirty="0" err="1" smtClean="0"/>
              <a:t>isEmpty</a:t>
            </a:r>
            <a:r>
              <a:rPr lang="en-US" dirty="0" smtClean="0"/>
              <a:t>() – Return true if the list is empty, otherwise return false.</a:t>
            </a:r>
            <a:br>
              <a:rPr lang="en-US" dirty="0" smtClean="0"/>
            </a:br>
            <a:r>
              <a:rPr lang="en-US" dirty="0" err="1" smtClean="0"/>
              <a:t>isFull</a:t>
            </a:r>
            <a:r>
              <a:rPr lang="en-US" dirty="0" smtClean="0"/>
              <a:t>() – Return true if the list is full, otherwise return false.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ADT</a:t>
            </a:r>
            <a:endParaRPr lang="en-US" dirty="0"/>
          </a:p>
        </p:txBody>
      </p:sp>
      <p:sp>
        <p:nvSpPr>
          <p:cNvPr id="3" name="Content Placeholder 2"/>
          <p:cNvSpPr>
            <a:spLocks noGrp="1"/>
          </p:cNvSpPr>
          <p:nvPr>
            <p:ph idx="1"/>
          </p:nvPr>
        </p:nvSpPr>
        <p:spPr/>
        <p:txBody>
          <a:bodyPr>
            <a:normAutofit/>
          </a:bodyPr>
          <a:lstStyle/>
          <a:p>
            <a:r>
              <a:rPr lang="en-US" dirty="0" smtClean="0"/>
              <a:t>A Stack contains elements of same type arranged in sequential order. All operations takes place at a single end that is top of the stack and following operations can be performed:</a:t>
            </a:r>
            <a:br>
              <a:rPr lang="en-US" dirty="0" smtClean="0"/>
            </a:br>
            <a:r>
              <a:rPr lang="en-US" dirty="0" smtClean="0"/>
              <a:t>push() – Insert an element at one end of the stack called top.</a:t>
            </a:r>
            <a:br>
              <a:rPr lang="en-US" dirty="0" smtClean="0"/>
            </a:br>
            <a:r>
              <a:rPr lang="en-US" dirty="0" smtClean="0"/>
              <a:t>pop() – Remove and return the element at the top of the stack, if it is not empty.</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peek() – Return the element at the top of the stack without removing it, if the stack is not empty.</a:t>
            </a:r>
            <a:br>
              <a:rPr lang="en-US" dirty="0" smtClean="0"/>
            </a:br>
            <a:r>
              <a:rPr lang="en-US" dirty="0" smtClean="0"/>
              <a:t>size() – Return the number of elements in the stack.</a:t>
            </a:r>
            <a:br>
              <a:rPr lang="en-US" dirty="0" smtClean="0"/>
            </a:br>
            <a:r>
              <a:rPr lang="en-US" dirty="0" err="1" smtClean="0"/>
              <a:t>isEmpty</a:t>
            </a:r>
            <a:r>
              <a:rPr lang="en-US" dirty="0" smtClean="0"/>
              <a:t>() – Return true if the stack is empty, otherwise return false.</a:t>
            </a:r>
            <a:br>
              <a:rPr lang="en-US" dirty="0" smtClean="0"/>
            </a:br>
            <a:r>
              <a:rPr lang="en-US" dirty="0" err="1" smtClean="0"/>
              <a:t>isFull</a:t>
            </a:r>
            <a:r>
              <a:rPr lang="en-US" dirty="0" smtClean="0"/>
              <a:t>() – Return true if the stack is full, otherwise return false.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ADT</a:t>
            </a:r>
            <a:endParaRPr lang="en-US" dirty="0"/>
          </a:p>
        </p:txBody>
      </p:sp>
      <p:sp>
        <p:nvSpPr>
          <p:cNvPr id="3" name="Content Placeholder 2"/>
          <p:cNvSpPr>
            <a:spLocks noGrp="1"/>
          </p:cNvSpPr>
          <p:nvPr>
            <p:ph idx="1"/>
          </p:nvPr>
        </p:nvSpPr>
        <p:spPr/>
        <p:txBody>
          <a:bodyPr>
            <a:normAutofit/>
          </a:bodyPr>
          <a:lstStyle/>
          <a:p>
            <a:r>
              <a:rPr lang="en-US" dirty="0" smtClean="0"/>
              <a:t>A Queue contains elements of same type arranged in sequential order. Operations takes place at both ends, insertion is done at end and deletion is done at front. Following operations can be performed:</a:t>
            </a:r>
            <a:br>
              <a:rPr lang="en-US" dirty="0" smtClean="0"/>
            </a:br>
            <a:r>
              <a:rPr lang="en-US" dirty="0" err="1" smtClean="0"/>
              <a:t>enqueue</a:t>
            </a:r>
            <a:r>
              <a:rPr lang="en-US" dirty="0" smtClean="0"/>
              <a:t>() – Insert an element at the end of the queue.</a:t>
            </a:r>
            <a:br>
              <a:rPr lang="en-US" dirty="0" smtClean="0"/>
            </a:br>
            <a:r>
              <a:rPr lang="en-US" dirty="0" err="1" smtClean="0"/>
              <a:t>dequeue</a:t>
            </a:r>
            <a:r>
              <a:rPr lang="en-US" dirty="0" smtClean="0"/>
              <a:t>() – Remove and return the first element of queue, if the queue is not empty.</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peek() – Return the element of the queue without removing it, if the queue is not empty.</a:t>
            </a:r>
            <a:br>
              <a:rPr lang="en-US" dirty="0" smtClean="0"/>
            </a:br>
            <a:r>
              <a:rPr lang="en-US" dirty="0" smtClean="0"/>
              <a:t>size() – Return the number of elements in the queue.</a:t>
            </a:r>
            <a:br>
              <a:rPr lang="en-US" dirty="0" smtClean="0"/>
            </a:br>
            <a:r>
              <a:rPr lang="en-US" dirty="0" err="1" smtClean="0"/>
              <a:t>isEmpty</a:t>
            </a:r>
            <a:r>
              <a:rPr lang="en-US" dirty="0" smtClean="0"/>
              <a:t>() – Return true if the queue is empty, otherwise return false.</a:t>
            </a:r>
            <a:br>
              <a:rPr lang="en-US" dirty="0" smtClean="0"/>
            </a:br>
            <a:r>
              <a:rPr lang="en-US" dirty="0" err="1" smtClean="0"/>
              <a:t>isFull</a:t>
            </a:r>
            <a:r>
              <a:rPr lang="en-US" dirty="0" smtClean="0"/>
              <a:t>() – Return true if the queue is full, otherwise return false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TotalTime>
  <Words>276</Words>
  <Application>Microsoft Office PowerPoint</Application>
  <PresentationFormat>On-screen Show (4:3)</PresentationFormat>
  <Paragraphs>19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Opulent</vt:lpstr>
      <vt:lpstr>ADT</vt:lpstr>
      <vt:lpstr>Abstract Data Types</vt:lpstr>
      <vt:lpstr>Contd…</vt:lpstr>
      <vt:lpstr>List ADT</vt:lpstr>
      <vt:lpstr>Contd…</vt:lpstr>
      <vt:lpstr>Stack ADT</vt:lpstr>
      <vt:lpstr>Contd….</vt:lpstr>
      <vt:lpstr>Queue ADT</vt:lpstr>
      <vt:lpstr>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ADT</dc:title>
  <dc:creator>DVN COLLEGE</dc:creator>
  <cp:lastModifiedBy>DVN COLLEGE</cp:lastModifiedBy>
  <cp:revision>2</cp:revision>
  <dcterms:created xsi:type="dcterms:W3CDTF">2019-02-07T05:53:04Z</dcterms:created>
  <dcterms:modified xsi:type="dcterms:W3CDTF">2019-02-07T05:57:02Z</dcterms:modified>
</cp:coreProperties>
</file>