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C30A3-ADA0-4247-95E2-E3933155B2F4}" type="datetimeFigureOut">
              <a:rPr lang="en-US" smtClean="0"/>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D51F6-99B6-4746-A44A-3577C0BC57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D51F6-99B6-4746-A44A-3577C0BC5722}"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3533CA1-BDA1-4629-A52E-504DA97F1163}" type="datetimeFigureOut">
              <a:rPr lang="en-US" smtClean="0"/>
              <a:t>2/7/2019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A794A60-D63F-4D9C-86EC-37208BBBEC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3533CA1-BDA1-4629-A52E-504DA97F1163}" type="datetimeFigureOut">
              <a:rPr lang="en-US" smtClean="0"/>
              <a:t>2/7/2019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A794A60-D63F-4D9C-86EC-37208BBBEC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3533CA1-BDA1-4629-A52E-504DA97F1163}" type="datetimeFigureOut">
              <a:rPr lang="en-US" smtClean="0"/>
              <a:t>2/7/2019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A794A60-D63F-4D9C-86EC-37208BBBEC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3533CA1-BDA1-4629-A52E-504DA97F1163}" type="datetimeFigureOut">
              <a:rPr lang="en-US" smtClean="0"/>
              <a:t>2/7/2019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794A60-D63F-4D9C-86EC-37208BBBEC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3533CA1-BDA1-4629-A52E-504DA97F1163}"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794A60-D63F-4D9C-86EC-37208BBBEC7E}"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3533CA1-BDA1-4629-A52E-504DA97F1163}" type="datetimeFigureOut">
              <a:rPr lang="en-US" smtClean="0"/>
              <a:t>2/7/2019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A794A60-D63F-4D9C-86EC-37208BBBEC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Queue</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deQueue</a:t>
            </a:r>
            <a:r>
              <a:rPr lang="en-US" dirty="0" smtClean="0"/>
              <a:t>() - Deleting a value from the </a:t>
            </a:r>
            <a:r>
              <a:rPr lang="en-US" dirty="0" smtClean="0"/>
              <a:t>Queue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 queue data structure, </a:t>
            </a:r>
            <a:r>
              <a:rPr lang="en-US" dirty="0" err="1" smtClean="0"/>
              <a:t>deQueue</a:t>
            </a:r>
            <a:r>
              <a:rPr lang="en-US" dirty="0" smtClean="0"/>
              <a:t>() is a function used to delete an element from the queue. In a queue, the element is always deleted from </a:t>
            </a:r>
            <a:r>
              <a:rPr lang="en-US" b="1" dirty="0" smtClean="0"/>
              <a:t>front</a:t>
            </a:r>
            <a:r>
              <a:rPr lang="en-US" dirty="0" smtClean="0"/>
              <a:t> position. The </a:t>
            </a:r>
            <a:r>
              <a:rPr lang="en-US" dirty="0" err="1" smtClean="0"/>
              <a:t>deQueue</a:t>
            </a:r>
            <a:r>
              <a:rPr lang="en-US" dirty="0" smtClean="0"/>
              <a:t>() function does not take any value as parameter. We can use the following steps to delete an element from the queue...</a:t>
            </a:r>
          </a:p>
          <a:p>
            <a:endParaRPr lang="en-US" b="1" dirty="0" smtClean="0"/>
          </a:p>
          <a:p>
            <a:r>
              <a:rPr lang="en-US" b="1" dirty="0" smtClean="0"/>
              <a:t>Step </a:t>
            </a:r>
            <a:r>
              <a:rPr lang="en-US" b="1" dirty="0" smtClean="0"/>
              <a:t>1 - </a:t>
            </a:r>
            <a:r>
              <a:rPr lang="en-US" dirty="0" smtClean="0"/>
              <a:t>Check whether </a:t>
            </a:r>
            <a:r>
              <a:rPr lang="en-US" b="1" dirty="0" smtClean="0"/>
              <a:t>queue</a:t>
            </a:r>
            <a:r>
              <a:rPr lang="en-US" dirty="0" smtClean="0"/>
              <a:t> is </a:t>
            </a:r>
            <a:r>
              <a:rPr lang="en-US" b="1" dirty="0" smtClean="0"/>
              <a:t>EMPTY</a:t>
            </a:r>
            <a:r>
              <a:rPr lang="en-US" dirty="0" smtClean="0"/>
              <a:t>. (</a:t>
            </a:r>
            <a:r>
              <a:rPr lang="en-US" b="1" dirty="0" smtClean="0"/>
              <a:t>front == rear</a:t>
            </a:r>
            <a:r>
              <a:rPr lang="en-US" dirty="0" smtClean="0"/>
              <a:t>)</a:t>
            </a:r>
          </a:p>
          <a:p>
            <a:r>
              <a:rPr lang="en-US" b="1" dirty="0" smtClean="0"/>
              <a:t>Step 2 - </a:t>
            </a:r>
            <a:r>
              <a:rPr lang="en-US" dirty="0" smtClean="0"/>
              <a:t>If it is </a:t>
            </a:r>
            <a:r>
              <a:rPr lang="en-US" b="1" dirty="0" smtClean="0"/>
              <a:t>EMPTY</a:t>
            </a:r>
            <a:r>
              <a:rPr lang="en-US" dirty="0" smtClean="0"/>
              <a:t>, then display </a:t>
            </a:r>
            <a:r>
              <a:rPr lang="en-US" b="1" dirty="0" smtClean="0"/>
              <a:t>"Queue is EMPTY!!! Deletion is not possible!!!"</a:t>
            </a:r>
            <a:r>
              <a:rPr lang="en-US" dirty="0" smtClean="0"/>
              <a:t> and terminate the function.</a:t>
            </a:r>
          </a:p>
          <a:p>
            <a:r>
              <a:rPr lang="en-US" b="1" dirty="0" smtClean="0"/>
              <a:t>Step 3 - </a:t>
            </a:r>
            <a:r>
              <a:rPr lang="en-US" dirty="0" smtClean="0"/>
              <a:t>If it is </a:t>
            </a:r>
            <a:r>
              <a:rPr lang="en-US" b="1" dirty="0" smtClean="0"/>
              <a:t>NOT EMPTY</a:t>
            </a:r>
            <a:r>
              <a:rPr lang="en-US" dirty="0" smtClean="0"/>
              <a:t>, then increment the </a:t>
            </a:r>
            <a:r>
              <a:rPr lang="en-US" b="1" dirty="0" smtClean="0"/>
              <a:t>front</a:t>
            </a:r>
            <a:r>
              <a:rPr lang="en-US" dirty="0" smtClean="0"/>
              <a:t> value by one (</a:t>
            </a:r>
            <a:r>
              <a:rPr lang="en-US" b="1" dirty="0" smtClean="0"/>
              <a:t>front ++</a:t>
            </a:r>
            <a:r>
              <a:rPr lang="en-US" dirty="0" smtClean="0"/>
              <a:t>). Then display </a:t>
            </a:r>
            <a:r>
              <a:rPr lang="en-US" b="1" dirty="0" smtClean="0"/>
              <a:t>queue[front]</a:t>
            </a:r>
            <a:r>
              <a:rPr lang="en-US" dirty="0" smtClean="0"/>
              <a:t> as deleted element. Then check whether both </a:t>
            </a:r>
            <a:r>
              <a:rPr lang="en-US" b="1" dirty="0" smtClean="0"/>
              <a:t>front</a:t>
            </a:r>
            <a:r>
              <a:rPr lang="en-US" dirty="0" smtClean="0"/>
              <a:t> and </a:t>
            </a:r>
            <a:r>
              <a:rPr lang="en-US" b="1" dirty="0" smtClean="0"/>
              <a:t>rear</a:t>
            </a:r>
            <a:r>
              <a:rPr lang="en-US" dirty="0" smtClean="0"/>
              <a:t> are equal (</a:t>
            </a:r>
            <a:r>
              <a:rPr lang="en-US" b="1" dirty="0" smtClean="0"/>
              <a:t>front</a:t>
            </a:r>
            <a:r>
              <a:rPr lang="en-US" dirty="0" smtClean="0"/>
              <a:t> == </a:t>
            </a:r>
            <a:r>
              <a:rPr lang="en-US" b="1" dirty="0" smtClean="0"/>
              <a:t>rear</a:t>
            </a:r>
            <a:r>
              <a:rPr lang="en-US" dirty="0" smtClean="0"/>
              <a:t>), if it </a:t>
            </a:r>
            <a:r>
              <a:rPr lang="en-US" b="1" dirty="0" smtClean="0"/>
              <a:t>TRUE</a:t>
            </a:r>
            <a:r>
              <a:rPr lang="en-US" dirty="0" smtClean="0"/>
              <a:t>, then set both </a:t>
            </a:r>
            <a:r>
              <a:rPr lang="en-US" b="1" dirty="0" smtClean="0"/>
              <a:t>front</a:t>
            </a:r>
            <a:r>
              <a:rPr lang="en-US" dirty="0" smtClean="0"/>
              <a:t> and </a:t>
            </a:r>
            <a:r>
              <a:rPr lang="en-US" b="1" dirty="0" smtClean="0"/>
              <a:t>rear</a:t>
            </a:r>
            <a:r>
              <a:rPr lang="en-US" dirty="0" smtClean="0"/>
              <a:t> to '</a:t>
            </a:r>
            <a:r>
              <a:rPr lang="en-US" b="1" dirty="0" smtClean="0"/>
              <a:t>-1</a:t>
            </a:r>
            <a:r>
              <a:rPr lang="en-US" dirty="0" smtClean="0"/>
              <a:t>' (</a:t>
            </a:r>
            <a:r>
              <a:rPr lang="en-US" b="1" dirty="0" smtClean="0"/>
              <a:t>front</a:t>
            </a:r>
            <a:r>
              <a:rPr lang="en-US" dirty="0" smtClean="0"/>
              <a:t> = </a:t>
            </a:r>
            <a:r>
              <a:rPr lang="en-US" b="1" dirty="0" smtClean="0"/>
              <a:t>rear</a:t>
            </a:r>
            <a:r>
              <a:rPr lang="en-US" dirty="0" smtClean="0"/>
              <a:t> = </a:t>
            </a:r>
            <a:r>
              <a:rPr lang="en-US" b="1" dirty="0" smtClean="0"/>
              <a:t>-1</a:t>
            </a:r>
            <a:r>
              <a:rPr lang="en-US"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 Displays the elements of a </a:t>
            </a:r>
            <a:r>
              <a:rPr lang="en-US" dirty="0" smtClean="0"/>
              <a:t>Queue</a:t>
            </a:r>
            <a:endParaRPr lang="en-US" dirty="0"/>
          </a:p>
        </p:txBody>
      </p:sp>
      <p:sp>
        <p:nvSpPr>
          <p:cNvPr id="3" name="Content Placeholder 2"/>
          <p:cNvSpPr>
            <a:spLocks noGrp="1"/>
          </p:cNvSpPr>
          <p:nvPr>
            <p:ph idx="1"/>
          </p:nvPr>
        </p:nvSpPr>
        <p:spPr/>
        <p:txBody>
          <a:bodyPr/>
          <a:lstStyle/>
          <a:p>
            <a:r>
              <a:rPr lang="en-US" dirty="0" smtClean="0"/>
              <a:t>We can use the following steps to display the elements of a queue...</a:t>
            </a:r>
          </a:p>
          <a:p>
            <a:r>
              <a:rPr lang="en-US" b="1" dirty="0" smtClean="0"/>
              <a:t>Step 1 - </a:t>
            </a:r>
            <a:r>
              <a:rPr lang="en-US" dirty="0" smtClean="0"/>
              <a:t>Check whether </a:t>
            </a:r>
            <a:r>
              <a:rPr lang="en-US" b="1" dirty="0" smtClean="0"/>
              <a:t>queue</a:t>
            </a:r>
            <a:r>
              <a:rPr lang="en-US" dirty="0" smtClean="0"/>
              <a:t> is </a:t>
            </a:r>
            <a:r>
              <a:rPr lang="en-US" b="1" dirty="0" smtClean="0"/>
              <a:t>EMPTY</a:t>
            </a:r>
            <a:r>
              <a:rPr lang="en-US" dirty="0" smtClean="0"/>
              <a:t>. (</a:t>
            </a:r>
            <a:r>
              <a:rPr lang="en-US" b="1" dirty="0" smtClean="0"/>
              <a:t>front == rear</a:t>
            </a:r>
            <a:r>
              <a:rPr lang="en-US" dirty="0" smtClean="0"/>
              <a:t>)</a:t>
            </a:r>
          </a:p>
          <a:p>
            <a:r>
              <a:rPr lang="en-US" b="1" dirty="0" smtClean="0"/>
              <a:t>Step 2 - </a:t>
            </a:r>
            <a:r>
              <a:rPr lang="en-US" dirty="0" smtClean="0"/>
              <a:t>If it is </a:t>
            </a:r>
            <a:r>
              <a:rPr lang="en-US" b="1" dirty="0" smtClean="0"/>
              <a:t>EMPTY</a:t>
            </a:r>
            <a:r>
              <a:rPr lang="en-US" dirty="0" smtClean="0"/>
              <a:t>, then display </a:t>
            </a:r>
            <a:r>
              <a:rPr lang="en-US" b="1" dirty="0" smtClean="0"/>
              <a:t>"Queue is EMPTY!!!"</a:t>
            </a:r>
            <a:r>
              <a:rPr lang="en-US" dirty="0" smtClean="0"/>
              <a:t> and terminate the function.</a:t>
            </a:r>
          </a:p>
          <a:p>
            <a:r>
              <a:rPr lang="en-US" b="1" dirty="0" smtClean="0"/>
              <a:t>Step 3 - </a:t>
            </a:r>
            <a:r>
              <a:rPr lang="en-US" dirty="0" smtClean="0"/>
              <a:t>If it is </a:t>
            </a:r>
            <a:r>
              <a:rPr lang="en-US" b="1" dirty="0" smtClean="0"/>
              <a:t>NOT EMPTY</a:t>
            </a:r>
            <a:r>
              <a:rPr lang="en-US" dirty="0" smtClean="0"/>
              <a:t>, then define an integer variable '</a:t>
            </a:r>
            <a:r>
              <a:rPr lang="en-US" b="1" dirty="0" err="1" smtClean="0"/>
              <a:t>i</a:t>
            </a:r>
            <a:r>
              <a:rPr lang="en-US" dirty="0" smtClean="0"/>
              <a:t>' and set '</a:t>
            </a:r>
            <a:r>
              <a:rPr lang="en-US" b="1" dirty="0" err="1" smtClean="0"/>
              <a:t>i</a:t>
            </a:r>
            <a:r>
              <a:rPr lang="en-US" dirty="0" smtClean="0"/>
              <a:t> = </a:t>
            </a:r>
            <a:r>
              <a:rPr lang="en-US" b="1" dirty="0" smtClean="0"/>
              <a:t>front+1</a:t>
            </a:r>
            <a:r>
              <a:rPr lang="en-US" dirty="0" smtClean="0"/>
              <a:t>'.</a:t>
            </a:r>
          </a:p>
          <a:p>
            <a:r>
              <a:rPr lang="en-US" b="1" dirty="0" smtClean="0"/>
              <a:t>Step 4 - </a:t>
            </a:r>
            <a:r>
              <a:rPr lang="en-US" dirty="0" smtClean="0"/>
              <a:t>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dirty="0" smtClean="0"/>
              <a:t>' value reaches to </a:t>
            </a:r>
            <a:r>
              <a:rPr lang="en-US" b="1" dirty="0" smtClean="0"/>
              <a:t>rear</a:t>
            </a:r>
            <a:r>
              <a:rPr lang="en-US" dirty="0" smtClean="0"/>
              <a:t> (</a:t>
            </a:r>
            <a:r>
              <a:rPr lang="en-US" b="1" dirty="0" err="1" smtClean="0"/>
              <a:t>i</a:t>
            </a:r>
            <a:r>
              <a:rPr lang="en-US" dirty="0" smtClean="0"/>
              <a:t> &lt;= </a:t>
            </a:r>
            <a:r>
              <a:rPr lang="en-US" b="1" dirty="0" smtClean="0"/>
              <a:t>rear</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Queue Using Linked </a:t>
            </a:r>
            <a:r>
              <a:rPr lang="en-US" dirty="0" smtClean="0"/>
              <a:t>List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major problem with the queue implemented using array is, It will work for only fixed number of data values. That means, the amount of data must be specified in the beginning itself. Queue using array is not suitable when we don't know the size of data which we are going to use. A queue data structure can be implemented using linked list data structure. The queue which is implemented using linked list can work for unlimited number of values. That means, queue using linked list can work for variable size of data (No need to fix the size at beginning of the implementation). The Queue implemented using linked list can organize as many data values as we want. </a:t>
            </a:r>
            <a:br>
              <a:rPr lang="en-US" dirty="0" smtClean="0"/>
            </a:br>
            <a:r>
              <a:rPr lang="en-US" dirty="0" smtClean="0"/>
              <a:t/>
            </a:r>
            <a:br>
              <a:rPr lang="en-US" dirty="0" smtClean="0"/>
            </a:br>
            <a:r>
              <a:rPr lang="en-US" dirty="0" smtClean="0"/>
              <a:t>In linked list implementation of a queue, the last inserted node is always pointed by '</a:t>
            </a:r>
            <a:r>
              <a:rPr lang="en-US" b="1" dirty="0" smtClean="0"/>
              <a:t>rear</a:t>
            </a:r>
            <a:r>
              <a:rPr lang="en-US" dirty="0" smtClean="0"/>
              <a:t>' and the first node is always pointed by '</a:t>
            </a:r>
            <a:r>
              <a:rPr lang="en-US" b="1" dirty="0" smtClean="0"/>
              <a:t>front</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pic>
        <p:nvPicPr>
          <p:cNvPr id="29698" name="Picture 2" descr="queue using linked list"/>
          <p:cNvPicPr>
            <a:picLocks noGrp="1" noChangeAspect="1" noChangeArrowheads="1"/>
          </p:cNvPicPr>
          <p:nvPr>
            <p:ph idx="1"/>
          </p:nvPr>
        </p:nvPicPr>
        <p:blipFill>
          <a:blip r:embed="rId2"/>
          <a:srcRect/>
          <a:stretch>
            <a:fillRect/>
          </a:stretch>
        </p:blipFill>
        <p:spPr bwMode="auto">
          <a:xfrm>
            <a:off x="762000" y="2209800"/>
            <a:ext cx="6934203" cy="1295400"/>
          </a:xfrm>
          <a:prstGeom prst="rect">
            <a:avLst/>
          </a:prstGeom>
          <a:noFill/>
        </p:spPr>
      </p:pic>
      <p:sp>
        <p:nvSpPr>
          <p:cNvPr id="5" name="Rectangle 4"/>
          <p:cNvSpPr/>
          <p:nvPr/>
        </p:nvSpPr>
        <p:spPr>
          <a:xfrm>
            <a:off x="533400" y="4267200"/>
            <a:ext cx="7239000" cy="1569660"/>
          </a:xfrm>
          <a:prstGeom prst="rect">
            <a:avLst/>
          </a:prstGeom>
        </p:spPr>
        <p:txBody>
          <a:bodyPr wrap="square">
            <a:spAutoFit/>
          </a:bodyPr>
          <a:lstStyle/>
          <a:p>
            <a:r>
              <a:rPr lang="en-US" sz="2400" dirty="0"/>
              <a:t>In above example, the last inserted node is 50 and it is pointed by '</a:t>
            </a:r>
            <a:r>
              <a:rPr lang="en-US" sz="2400" b="1" dirty="0"/>
              <a:t>rear</a:t>
            </a:r>
            <a:r>
              <a:rPr lang="en-US" sz="2400" dirty="0"/>
              <a:t>' and the first inserted node is 10 and it is pointed by '</a:t>
            </a:r>
            <a:r>
              <a:rPr lang="en-US" sz="2400" b="1" dirty="0"/>
              <a:t>front</a:t>
            </a:r>
            <a:r>
              <a:rPr lang="en-US" sz="2400" dirty="0"/>
              <a:t>'. The order of elements inserted is 10, 15, 22 and 50.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 implement queue using linked list, we need to set the following things before implementing actual operations.</a:t>
            </a:r>
          </a:p>
          <a:p>
            <a:r>
              <a:rPr lang="en-US" b="1" dirty="0" smtClean="0"/>
              <a:t>Step 1 </a:t>
            </a:r>
            <a:r>
              <a:rPr lang="en-US" b="1" dirty="0" smtClean="0"/>
              <a:t>- </a:t>
            </a:r>
            <a:r>
              <a:rPr lang="en-US" dirty="0" smtClean="0"/>
              <a:t>Define a '</a:t>
            </a:r>
            <a:r>
              <a:rPr lang="en-US" b="1" dirty="0" smtClean="0"/>
              <a:t>Node</a:t>
            </a:r>
            <a:r>
              <a:rPr lang="en-US" dirty="0" smtClean="0"/>
              <a:t>' structure with two members </a:t>
            </a:r>
            <a:r>
              <a:rPr lang="en-US" b="1" dirty="0" smtClean="0"/>
              <a:t>data</a:t>
            </a:r>
            <a:r>
              <a:rPr lang="en-US" dirty="0" smtClean="0"/>
              <a:t> and </a:t>
            </a:r>
            <a:r>
              <a:rPr lang="en-US" b="1" dirty="0" smtClean="0"/>
              <a:t>next</a:t>
            </a:r>
            <a:r>
              <a:rPr lang="en-US" dirty="0" smtClean="0"/>
              <a:t>.</a:t>
            </a:r>
          </a:p>
          <a:p>
            <a:r>
              <a:rPr lang="en-US" b="1" dirty="0" smtClean="0"/>
              <a:t>Step </a:t>
            </a:r>
            <a:r>
              <a:rPr lang="en-US" b="1" dirty="0" smtClean="0"/>
              <a:t>2 </a:t>
            </a:r>
            <a:r>
              <a:rPr lang="en-US" b="1" dirty="0" smtClean="0"/>
              <a:t>- </a:t>
            </a:r>
            <a:r>
              <a:rPr lang="en-US" dirty="0" smtClean="0"/>
              <a:t>Define two </a:t>
            </a:r>
            <a:r>
              <a:rPr lang="en-US" b="1" dirty="0" smtClean="0"/>
              <a:t>Node</a:t>
            </a:r>
            <a:r>
              <a:rPr lang="en-US" dirty="0" smtClean="0"/>
              <a:t> pointers '</a:t>
            </a:r>
            <a:r>
              <a:rPr lang="en-US" b="1" dirty="0" smtClean="0"/>
              <a:t>front</a:t>
            </a:r>
            <a:r>
              <a:rPr lang="en-US" dirty="0" smtClean="0"/>
              <a:t>' and '</a:t>
            </a:r>
            <a:r>
              <a:rPr lang="en-US" b="1" dirty="0" smtClean="0"/>
              <a:t>rear</a:t>
            </a:r>
            <a:r>
              <a:rPr lang="en-US" dirty="0" smtClean="0"/>
              <a:t>' and set both to </a:t>
            </a:r>
            <a:r>
              <a:rPr lang="en-US" b="1" dirty="0" smtClean="0"/>
              <a:t>NULL</a:t>
            </a:r>
            <a:r>
              <a:rPr lang="en-US" dirty="0" smtClean="0"/>
              <a:t>.</a:t>
            </a:r>
          </a:p>
          <a:p>
            <a:r>
              <a:rPr lang="en-US" b="1" dirty="0" smtClean="0"/>
              <a:t>Step </a:t>
            </a:r>
            <a:r>
              <a:rPr lang="en-US" b="1" dirty="0" smtClean="0"/>
              <a:t>3 </a:t>
            </a:r>
            <a:r>
              <a:rPr lang="en-US" b="1" dirty="0" smtClean="0"/>
              <a:t>- </a:t>
            </a:r>
            <a:r>
              <a:rPr lang="en-US" dirty="0" smtClean="0"/>
              <a:t>Implement the </a:t>
            </a:r>
            <a:r>
              <a:rPr lang="en-US" b="1" dirty="0" smtClean="0"/>
              <a:t>main</a:t>
            </a:r>
            <a:r>
              <a:rPr lang="en-US" dirty="0" smtClean="0"/>
              <a:t> method by displaying Menu of list of operations and make suitable function calls in the </a:t>
            </a:r>
            <a:r>
              <a:rPr lang="en-US" b="1" dirty="0" smtClean="0"/>
              <a:t>main</a:t>
            </a:r>
            <a:r>
              <a:rPr lang="en-US" dirty="0" smtClean="0"/>
              <a:t> method to perform user selected operation.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enQueue</a:t>
            </a:r>
            <a:r>
              <a:rPr lang="en-US" dirty="0" smtClean="0"/>
              <a:t>(value) - Inserting an element into the </a:t>
            </a:r>
            <a:r>
              <a:rPr lang="en-US" dirty="0" smtClean="0"/>
              <a:t>Queue</a:t>
            </a:r>
            <a:endParaRPr lang="en-US" dirty="0"/>
          </a:p>
        </p:txBody>
      </p:sp>
      <p:sp>
        <p:nvSpPr>
          <p:cNvPr id="3" name="Content Placeholder 2"/>
          <p:cNvSpPr>
            <a:spLocks noGrp="1"/>
          </p:cNvSpPr>
          <p:nvPr>
            <p:ph idx="1"/>
          </p:nvPr>
        </p:nvSpPr>
        <p:spPr/>
        <p:txBody>
          <a:bodyPr/>
          <a:lstStyle/>
          <a:p>
            <a:r>
              <a:rPr lang="en-US" dirty="0" smtClean="0"/>
              <a:t>We can use the following steps to insert a new node into the queue...</a:t>
            </a:r>
          </a:p>
          <a:p>
            <a:r>
              <a:rPr lang="en-US" b="1" dirty="0" smtClean="0"/>
              <a:t>Step 1 - </a:t>
            </a:r>
            <a:r>
              <a:rPr lang="en-US" dirty="0" smtClean="0"/>
              <a:t>Create a </a:t>
            </a:r>
            <a:r>
              <a:rPr lang="en-US" b="1" dirty="0" err="1" smtClean="0"/>
              <a:t>newNode</a:t>
            </a:r>
            <a:r>
              <a:rPr lang="en-US" dirty="0" smtClean="0"/>
              <a:t> with given value and set '</a:t>
            </a:r>
            <a:r>
              <a:rPr lang="en-US" b="1" dirty="0" err="1" smtClean="0"/>
              <a:t>newNode</a:t>
            </a:r>
            <a:r>
              <a:rPr lang="en-US" b="1" dirty="0" smtClean="0"/>
              <a:t> → next</a:t>
            </a:r>
            <a:r>
              <a:rPr lang="en-US" dirty="0" smtClean="0"/>
              <a:t>' to </a:t>
            </a:r>
            <a:r>
              <a:rPr lang="en-US" b="1" dirty="0" smtClean="0"/>
              <a:t>NULL</a:t>
            </a:r>
            <a:r>
              <a:rPr lang="en-US" dirty="0" smtClean="0"/>
              <a:t>.</a:t>
            </a:r>
          </a:p>
          <a:p>
            <a:r>
              <a:rPr lang="en-US" b="1" dirty="0" smtClean="0"/>
              <a:t>Step 2 - </a:t>
            </a:r>
            <a:r>
              <a:rPr lang="en-US" dirty="0" smtClean="0"/>
              <a:t>Check whether queue is </a:t>
            </a:r>
            <a:r>
              <a:rPr lang="en-US" b="1" dirty="0" smtClean="0"/>
              <a:t>Empty</a:t>
            </a:r>
            <a:r>
              <a:rPr lang="en-US" dirty="0" smtClean="0"/>
              <a:t> (</a:t>
            </a:r>
            <a:r>
              <a:rPr lang="en-US" b="1" dirty="0" smtClean="0"/>
              <a:t>rear</a:t>
            </a:r>
            <a:r>
              <a:rPr lang="en-US" dirty="0" smtClean="0"/>
              <a:t> == </a:t>
            </a:r>
            <a:r>
              <a:rPr lang="en-US" b="1" dirty="0" smtClean="0"/>
              <a:t>NULL</a:t>
            </a:r>
            <a:r>
              <a:rPr lang="en-US" dirty="0" smtClean="0"/>
              <a:t>)</a:t>
            </a:r>
          </a:p>
          <a:p>
            <a:r>
              <a:rPr lang="en-US" b="1" dirty="0" smtClean="0"/>
              <a:t>Step 3 - </a:t>
            </a:r>
            <a:r>
              <a:rPr lang="en-US" dirty="0" smtClean="0"/>
              <a:t>If it is </a:t>
            </a:r>
            <a:r>
              <a:rPr lang="en-US" b="1" dirty="0" smtClean="0"/>
              <a:t>Empty</a:t>
            </a:r>
            <a:r>
              <a:rPr lang="en-US" dirty="0" smtClean="0"/>
              <a:t> then, set </a:t>
            </a:r>
            <a:r>
              <a:rPr lang="en-US" b="1" dirty="0" smtClean="0"/>
              <a:t>front</a:t>
            </a:r>
            <a:r>
              <a:rPr lang="en-US" dirty="0" smtClean="0"/>
              <a:t> = </a:t>
            </a:r>
            <a:r>
              <a:rPr lang="en-US" b="1" dirty="0" err="1" smtClean="0"/>
              <a:t>newNode</a:t>
            </a:r>
            <a:r>
              <a:rPr lang="en-US" dirty="0" smtClean="0"/>
              <a:t> and </a:t>
            </a:r>
            <a:r>
              <a:rPr lang="en-US" b="1" dirty="0" smtClean="0"/>
              <a:t>rear</a:t>
            </a:r>
            <a:r>
              <a:rPr lang="en-US" dirty="0" smtClean="0"/>
              <a:t> = </a:t>
            </a:r>
            <a:r>
              <a:rPr lang="en-US" b="1" dirty="0" err="1" smtClean="0"/>
              <a:t>newNode</a:t>
            </a:r>
            <a:r>
              <a:rPr lang="en-US" dirty="0" smtClean="0"/>
              <a:t>.</a:t>
            </a:r>
          </a:p>
          <a:p>
            <a:r>
              <a:rPr lang="en-US" b="1" dirty="0" smtClean="0"/>
              <a:t>Step 4 - </a:t>
            </a:r>
            <a:r>
              <a:rPr lang="en-US" dirty="0" smtClean="0"/>
              <a:t>If it is </a:t>
            </a:r>
            <a:r>
              <a:rPr lang="en-US" b="1" dirty="0" smtClean="0"/>
              <a:t>Not Empty</a:t>
            </a:r>
            <a:r>
              <a:rPr lang="en-US" dirty="0" smtClean="0"/>
              <a:t> then, set </a:t>
            </a:r>
            <a:r>
              <a:rPr lang="en-US" b="1" dirty="0" smtClean="0"/>
              <a:t>rear → next</a:t>
            </a:r>
            <a:r>
              <a:rPr lang="en-US" dirty="0" smtClean="0"/>
              <a:t> = </a:t>
            </a:r>
            <a:r>
              <a:rPr lang="en-US" b="1" dirty="0" err="1" smtClean="0"/>
              <a:t>newNode</a:t>
            </a:r>
            <a:r>
              <a:rPr lang="en-US" dirty="0" smtClean="0"/>
              <a:t> and </a:t>
            </a:r>
            <a:r>
              <a:rPr lang="en-US" b="1" dirty="0" smtClean="0"/>
              <a:t>rear</a:t>
            </a:r>
            <a:r>
              <a:rPr lang="en-US" dirty="0" smtClean="0"/>
              <a:t> = </a:t>
            </a:r>
            <a:r>
              <a:rPr lang="en-US" b="1" dirty="0" err="1" smtClean="0"/>
              <a:t>newNode</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deQueue</a:t>
            </a:r>
            <a:r>
              <a:rPr lang="en-US" dirty="0" smtClean="0"/>
              <a:t>() - Deleting an Element from </a:t>
            </a:r>
            <a:r>
              <a:rPr lang="en-US" dirty="0" smtClean="0"/>
              <a:t>Queue</a:t>
            </a:r>
            <a:endParaRPr lang="en-US" dirty="0"/>
          </a:p>
        </p:txBody>
      </p:sp>
      <p:sp>
        <p:nvSpPr>
          <p:cNvPr id="3" name="Content Placeholder 2"/>
          <p:cNvSpPr>
            <a:spLocks noGrp="1"/>
          </p:cNvSpPr>
          <p:nvPr>
            <p:ph idx="1"/>
          </p:nvPr>
        </p:nvSpPr>
        <p:spPr/>
        <p:txBody>
          <a:bodyPr/>
          <a:lstStyle/>
          <a:p>
            <a:r>
              <a:rPr lang="en-US" dirty="0" smtClean="0"/>
              <a:t>We can use the following steps to delete a node from the queue...</a:t>
            </a:r>
          </a:p>
          <a:p>
            <a:r>
              <a:rPr lang="en-US" b="1" dirty="0" smtClean="0"/>
              <a:t>Step 1 - </a:t>
            </a:r>
            <a:r>
              <a:rPr lang="en-US" dirty="0" smtClean="0"/>
              <a:t>Check whether </a:t>
            </a:r>
            <a:r>
              <a:rPr lang="en-US" b="1" dirty="0" smtClean="0"/>
              <a:t>queue</a:t>
            </a:r>
            <a:r>
              <a:rPr lang="en-US" dirty="0" smtClean="0"/>
              <a:t> is </a:t>
            </a:r>
            <a:r>
              <a:rPr lang="en-US" b="1" dirty="0" smtClean="0"/>
              <a:t>Empty</a:t>
            </a:r>
            <a:r>
              <a:rPr lang="en-US" dirty="0" smtClean="0"/>
              <a:t> (</a:t>
            </a:r>
            <a:r>
              <a:rPr lang="en-US" b="1" dirty="0" smtClean="0"/>
              <a:t>front == NULL</a:t>
            </a:r>
            <a:r>
              <a:rPr lang="en-US" dirty="0" smtClean="0"/>
              <a:t>).</a:t>
            </a:r>
          </a:p>
          <a:p>
            <a:r>
              <a:rPr lang="en-US" b="1" dirty="0" smtClean="0"/>
              <a:t>Step 2 - </a:t>
            </a:r>
            <a:r>
              <a:rPr lang="en-US" dirty="0" smtClean="0"/>
              <a:t>If it is </a:t>
            </a:r>
            <a:r>
              <a:rPr lang="en-US" b="1" dirty="0" smtClean="0"/>
              <a:t>Empty</a:t>
            </a:r>
            <a:r>
              <a:rPr lang="en-US" dirty="0" smtClean="0"/>
              <a:t>, then display </a:t>
            </a:r>
            <a:r>
              <a:rPr lang="en-US" b="1" dirty="0" smtClean="0"/>
              <a:t>"Queue is Empty!!! Deletion is not possible!!!"</a:t>
            </a:r>
            <a:r>
              <a:rPr lang="en-US" dirty="0" smtClean="0"/>
              <a:t> and terminate from the function</a:t>
            </a:r>
          </a:p>
          <a:p>
            <a:r>
              <a:rPr lang="en-US" b="1" dirty="0" smtClean="0"/>
              <a:t>Step 3 - </a:t>
            </a:r>
            <a:r>
              <a:rPr lang="en-US" dirty="0" smtClean="0"/>
              <a:t>If it is </a:t>
            </a:r>
            <a:r>
              <a:rPr lang="en-US" b="1" dirty="0" smtClean="0"/>
              <a:t>Not Empty</a:t>
            </a:r>
            <a:r>
              <a:rPr lang="en-US" dirty="0" smtClean="0"/>
              <a:t> then, define a Node pointer '</a:t>
            </a:r>
            <a:r>
              <a:rPr lang="en-US" b="1" dirty="0" smtClean="0"/>
              <a:t>temp</a:t>
            </a:r>
            <a:r>
              <a:rPr lang="en-US" dirty="0" smtClean="0"/>
              <a:t>' and set it to '</a:t>
            </a:r>
            <a:r>
              <a:rPr lang="en-US" b="1" dirty="0" smtClean="0"/>
              <a:t>front</a:t>
            </a:r>
            <a:r>
              <a:rPr lang="en-US" dirty="0" smtClean="0"/>
              <a:t>'.</a:t>
            </a:r>
          </a:p>
          <a:p>
            <a:r>
              <a:rPr lang="en-US" b="1" dirty="0" smtClean="0"/>
              <a:t>Step 4 - </a:t>
            </a:r>
            <a:r>
              <a:rPr lang="en-US" dirty="0" smtClean="0"/>
              <a:t>Then set '</a:t>
            </a:r>
            <a:r>
              <a:rPr lang="en-US" b="1" dirty="0" smtClean="0"/>
              <a:t>front</a:t>
            </a:r>
            <a:r>
              <a:rPr lang="en-US" dirty="0" smtClean="0"/>
              <a:t> = </a:t>
            </a:r>
            <a:r>
              <a:rPr lang="en-US" b="1" dirty="0" smtClean="0"/>
              <a:t>front → next</a:t>
            </a:r>
            <a:r>
              <a:rPr lang="en-US" dirty="0" smtClean="0"/>
              <a:t>' and delete '</a:t>
            </a:r>
            <a:r>
              <a:rPr lang="en-US" b="1" dirty="0" smtClean="0"/>
              <a:t>temp</a:t>
            </a:r>
            <a:r>
              <a:rPr lang="en-US" dirty="0" smtClean="0"/>
              <a:t>' (</a:t>
            </a:r>
            <a:r>
              <a:rPr lang="en-US" b="1" dirty="0" smtClean="0"/>
              <a:t>free(temp)</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 Displaying the elements of </a:t>
            </a:r>
            <a:r>
              <a:rPr lang="en-US" dirty="0" smtClean="0"/>
              <a:t>Queue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use the following steps to display the elements (nodes) of a queue...</a:t>
            </a:r>
          </a:p>
          <a:p>
            <a:r>
              <a:rPr lang="en-US" b="1" dirty="0" smtClean="0"/>
              <a:t>Step 1 - </a:t>
            </a:r>
            <a:r>
              <a:rPr lang="en-US" dirty="0" smtClean="0"/>
              <a:t>Check whether queue is </a:t>
            </a:r>
            <a:r>
              <a:rPr lang="en-US" b="1" dirty="0" smtClean="0"/>
              <a:t>Empty</a:t>
            </a:r>
            <a:r>
              <a:rPr lang="en-US" dirty="0" smtClean="0"/>
              <a:t> (</a:t>
            </a:r>
            <a:r>
              <a:rPr lang="en-US" b="1" dirty="0" smtClean="0"/>
              <a:t>front</a:t>
            </a:r>
            <a:r>
              <a:rPr lang="en-US" dirty="0" smtClean="0"/>
              <a:t> == </a:t>
            </a:r>
            <a:r>
              <a:rPr lang="en-US" b="1" dirty="0" smtClean="0"/>
              <a:t>NULL</a:t>
            </a:r>
            <a:r>
              <a:rPr lang="en-US" dirty="0" smtClean="0"/>
              <a:t>).</a:t>
            </a:r>
          </a:p>
          <a:p>
            <a:r>
              <a:rPr lang="en-US" b="1" dirty="0" smtClean="0"/>
              <a:t>Step 2 - </a:t>
            </a:r>
            <a:r>
              <a:rPr lang="en-US" dirty="0" smtClean="0"/>
              <a:t>If it is </a:t>
            </a:r>
            <a:r>
              <a:rPr lang="en-US" b="1" dirty="0" smtClean="0"/>
              <a:t>Empty</a:t>
            </a:r>
            <a:r>
              <a:rPr lang="en-US" dirty="0" smtClean="0"/>
              <a:t> then, display </a:t>
            </a:r>
            <a:r>
              <a:rPr lang="en-US" b="1" dirty="0" smtClean="0"/>
              <a:t>'Queue is Empty!!!'</a:t>
            </a:r>
            <a:r>
              <a:rPr lang="en-US" dirty="0" smtClean="0"/>
              <a:t> and terminate the function.</a:t>
            </a:r>
          </a:p>
          <a:p>
            <a:r>
              <a:rPr lang="en-US" b="1" dirty="0" smtClean="0"/>
              <a:t>Step 3 - </a:t>
            </a:r>
            <a:r>
              <a:rPr lang="en-US" dirty="0" smtClean="0"/>
              <a:t>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front</a:t>
            </a:r>
            <a:r>
              <a:rPr lang="en-US" dirty="0" smtClean="0"/>
              <a:t>.</a:t>
            </a:r>
          </a:p>
          <a:p>
            <a:r>
              <a:rPr lang="en-US" b="1" dirty="0" smtClean="0"/>
              <a:t>Step 4 - </a:t>
            </a:r>
            <a:r>
              <a:rPr lang="en-US" dirty="0" smtClean="0"/>
              <a:t>Display '</a:t>
            </a:r>
            <a:r>
              <a:rPr lang="en-US" b="1" dirty="0" smtClean="0"/>
              <a:t>temp → data</a:t>
            </a:r>
            <a:r>
              <a:rPr lang="en-US" dirty="0" smtClean="0"/>
              <a:t> ---&gt;' and move it to the next node. Repeat the same until '</a:t>
            </a:r>
            <a:r>
              <a:rPr lang="en-US" b="1" dirty="0" smtClean="0"/>
              <a:t>temp</a:t>
            </a:r>
            <a:r>
              <a:rPr lang="en-US" dirty="0" smtClean="0"/>
              <a:t>' reaches to '</a:t>
            </a:r>
            <a:r>
              <a:rPr lang="en-US" b="1" dirty="0" smtClean="0"/>
              <a:t>rear</a:t>
            </a:r>
            <a:r>
              <a:rPr lang="en-US" dirty="0" smtClean="0"/>
              <a:t>' (</a:t>
            </a:r>
            <a:r>
              <a:rPr lang="en-US" b="1" dirty="0" smtClean="0"/>
              <a:t>temp → next</a:t>
            </a:r>
            <a:r>
              <a:rPr lang="en-US" dirty="0" smtClean="0"/>
              <a:t> != </a:t>
            </a:r>
            <a:r>
              <a:rPr lang="en-US" b="1" dirty="0" smtClean="0"/>
              <a:t>NULL</a:t>
            </a:r>
            <a:r>
              <a:rPr lang="en-US" dirty="0" smtClean="0"/>
              <a:t>).</a:t>
            </a:r>
          </a:p>
          <a:p>
            <a:r>
              <a:rPr lang="en-US" b="1" dirty="0" smtClean="0"/>
              <a:t>Step 5 - </a:t>
            </a:r>
            <a:r>
              <a:rPr lang="en-US" dirty="0" smtClean="0"/>
              <a:t>Finally! Display '</a:t>
            </a:r>
            <a:r>
              <a:rPr lang="en-US" b="1" dirty="0" smtClean="0"/>
              <a:t>temp → data</a:t>
            </a:r>
            <a:r>
              <a:rPr lang="en-US" dirty="0" smtClean="0"/>
              <a:t> ---&gt; </a:t>
            </a:r>
            <a:r>
              <a:rPr lang="en-US" b="1" dirty="0" smtClean="0"/>
              <a:t>NULL</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Queue</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Queue is a linear data structure in which the insertion and deletion operations are performed at two different ends. In a queue data structure, adding and removing of elements are performed at two different positions. </a:t>
            </a:r>
            <a:endParaRPr lang="en-US" dirty="0" smtClean="0"/>
          </a:p>
          <a:p>
            <a:r>
              <a:rPr lang="en-US" dirty="0" smtClean="0"/>
              <a:t>The </a:t>
            </a:r>
            <a:r>
              <a:rPr lang="en-US" dirty="0" smtClean="0"/>
              <a:t>insertion is performed at one end and deletion is performed at other end. </a:t>
            </a:r>
            <a:endParaRPr lang="en-US" dirty="0" smtClean="0"/>
          </a:p>
          <a:p>
            <a:r>
              <a:rPr lang="en-US" dirty="0" smtClean="0"/>
              <a:t>In </a:t>
            </a:r>
            <a:r>
              <a:rPr lang="en-US" dirty="0" smtClean="0"/>
              <a:t>a queue data structure, the insertion operation is performed at a position which is known as '</a:t>
            </a:r>
            <a:r>
              <a:rPr lang="en-US" b="1" dirty="0" smtClean="0"/>
              <a:t>rear</a:t>
            </a:r>
            <a:r>
              <a:rPr lang="en-US" dirty="0" smtClean="0"/>
              <a:t>' and the deletion operation is performed at a position which is known as '</a:t>
            </a:r>
            <a:r>
              <a:rPr lang="en-US" b="1" dirty="0" smtClean="0"/>
              <a:t>front</a:t>
            </a:r>
            <a:r>
              <a:rPr lang="en-US" dirty="0" smtClean="0"/>
              <a:t>'. In queue data structure, the insertion and deletion operations are performed based on </a:t>
            </a:r>
            <a:r>
              <a:rPr lang="en-US" b="1" dirty="0" smtClean="0"/>
              <a:t>FIFO (First In First Out)</a:t>
            </a:r>
            <a:r>
              <a:rPr lang="en-US" dirty="0" smtClean="0"/>
              <a:t> principle.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ue ADT"/>
          <p:cNvPicPr>
            <a:picLocks noChangeAspect="1" noChangeArrowheads="1"/>
          </p:cNvPicPr>
          <p:nvPr/>
        </p:nvPicPr>
        <p:blipFill>
          <a:blip r:embed="rId2"/>
          <a:srcRect/>
          <a:stretch>
            <a:fillRect/>
          </a:stretch>
        </p:blipFill>
        <p:spPr bwMode="auto">
          <a:xfrm>
            <a:off x="990600" y="381000"/>
            <a:ext cx="6191250" cy="3352800"/>
          </a:xfrm>
          <a:prstGeom prst="rect">
            <a:avLst/>
          </a:prstGeom>
          <a:noFill/>
        </p:spPr>
      </p:pic>
      <p:sp>
        <p:nvSpPr>
          <p:cNvPr id="3" name="Rectangle 2"/>
          <p:cNvSpPr/>
          <p:nvPr/>
        </p:nvSpPr>
        <p:spPr>
          <a:xfrm>
            <a:off x="762000" y="4038600"/>
            <a:ext cx="7010400" cy="2246769"/>
          </a:xfrm>
          <a:prstGeom prst="rect">
            <a:avLst/>
          </a:prstGeom>
        </p:spPr>
        <p:txBody>
          <a:bodyPr wrap="square">
            <a:spAutoFit/>
          </a:bodyPr>
          <a:lstStyle/>
          <a:p>
            <a:r>
              <a:rPr lang="en-US" sz="2800" dirty="0"/>
              <a:t>In a queue data structure, the insertion operation is performed using a function called "</a:t>
            </a:r>
            <a:r>
              <a:rPr lang="en-US" sz="2800" b="1" dirty="0" err="1"/>
              <a:t>enQueue</a:t>
            </a:r>
            <a:r>
              <a:rPr lang="en-US" sz="2800" b="1" dirty="0"/>
              <a:t>()</a:t>
            </a:r>
            <a:r>
              <a:rPr lang="en-US" sz="2800" dirty="0"/>
              <a:t>" and deletion operation is performed using a function called "</a:t>
            </a:r>
            <a:r>
              <a:rPr lang="en-US" sz="2800" b="1" dirty="0" err="1"/>
              <a:t>deQueue</a:t>
            </a:r>
            <a:r>
              <a:rPr lang="en-US" sz="2800" b="1" dirty="0"/>
              <a:t>()</a:t>
            </a:r>
            <a:r>
              <a:rPr lang="en-US" sz="2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Queue after inserting </a:t>
            </a:r>
            <a:r>
              <a:rPr lang="en-US" dirty="0" smtClean="0"/>
              <a:t>25</a:t>
            </a:r>
            <a:r>
              <a:rPr lang="en-US" dirty="0" smtClean="0"/>
              <a:t>, 30, 51, 60 and 85.</a:t>
            </a:r>
            <a:endParaRPr lang="en-US" dirty="0"/>
          </a:p>
        </p:txBody>
      </p:sp>
      <p:pic>
        <p:nvPicPr>
          <p:cNvPr id="28674" name="Picture 2" descr="queue data structure"/>
          <p:cNvPicPr>
            <a:picLocks noChangeAspect="1" noChangeArrowheads="1"/>
          </p:cNvPicPr>
          <p:nvPr/>
        </p:nvPicPr>
        <p:blipFill>
          <a:blip r:embed="rId2"/>
          <a:srcRect/>
          <a:stretch>
            <a:fillRect/>
          </a:stretch>
        </p:blipFill>
        <p:spPr bwMode="auto">
          <a:xfrm>
            <a:off x="304800" y="2743200"/>
            <a:ext cx="7567083" cy="3352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Operations on a </a:t>
            </a:r>
            <a:r>
              <a:rPr lang="en-US" dirty="0" smtClean="0"/>
              <a:t>Queue</a:t>
            </a:r>
            <a:endParaRPr lang="en-US" dirty="0"/>
          </a:p>
        </p:txBody>
      </p:sp>
      <p:sp>
        <p:nvSpPr>
          <p:cNvPr id="3" name="Content Placeholder 2"/>
          <p:cNvSpPr>
            <a:spLocks noGrp="1"/>
          </p:cNvSpPr>
          <p:nvPr>
            <p:ph idx="1"/>
          </p:nvPr>
        </p:nvSpPr>
        <p:spPr/>
        <p:txBody>
          <a:bodyPr/>
          <a:lstStyle/>
          <a:p>
            <a:r>
              <a:rPr lang="en-US" dirty="0" smtClean="0"/>
              <a:t>The following operations are performed on a queue data structure...</a:t>
            </a:r>
          </a:p>
          <a:p>
            <a:r>
              <a:rPr lang="en-US" b="1" dirty="0" err="1" smtClean="0"/>
              <a:t>enQueue</a:t>
            </a:r>
            <a:r>
              <a:rPr lang="en-US" b="1" dirty="0" smtClean="0"/>
              <a:t>(value) - (To insert an element into the queue)</a:t>
            </a:r>
          </a:p>
          <a:p>
            <a:r>
              <a:rPr lang="en-US" b="1" dirty="0" err="1" smtClean="0"/>
              <a:t>deQueue</a:t>
            </a:r>
            <a:r>
              <a:rPr lang="en-US" b="1" dirty="0" smtClean="0"/>
              <a:t>() - (To delete an element from the queue)</a:t>
            </a:r>
          </a:p>
          <a:p>
            <a:r>
              <a:rPr lang="en-US" b="1" dirty="0" smtClean="0"/>
              <a:t>display() - (To display the elements of the queue)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Queue data structure can be implemented in two ways. They are as follows...</a:t>
            </a:r>
          </a:p>
          <a:p>
            <a:r>
              <a:rPr lang="en-US" b="1" dirty="0" smtClean="0"/>
              <a:t>Using Array</a:t>
            </a:r>
          </a:p>
          <a:p>
            <a:r>
              <a:rPr lang="en-US" b="1" dirty="0" smtClean="0"/>
              <a:t>Using Linked List</a:t>
            </a:r>
          </a:p>
          <a:p>
            <a:r>
              <a:rPr lang="en-US" dirty="0" smtClean="0"/>
              <a:t>When a queue is implemented using array, that queue can organize only limited number of elements. When a queue is implemented using linked list, that queue can organize unlimited number of elements.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Queue </a:t>
            </a:r>
            <a:r>
              <a:rPr lang="en-US" dirty="0" smtClean="0"/>
              <a:t>Data structure </a:t>
            </a:r>
            <a:r>
              <a:rPr lang="en-US" dirty="0" smtClean="0"/>
              <a:t>Using </a:t>
            </a:r>
            <a:r>
              <a:rPr lang="en-US" dirty="0" smtClean="0"/>
              <a:t>Array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queue data structure can be implemented using one dimensional array. The queue implemented using array stores only fixed number of data values. </a:t>
            </a:r>
            <a:endParaRPr lang="en-US" dirty="0" smtClean="0"/>
          </a:p>
          <a:p>
            <a:r>
              <a:rPr lang="en-US" dirty="0" smtClean="0"/>
              <a:t>The </a:t>
            </a:r>
            <a:r>
              <a:rPr lang="en-US" dirty="0" smtClean="0"/>
              <a:t>implementation of queue data structure using array is very simple. Just define a one dimensional array of specific size and insert or delete the values into that array by using </a:t>
            </a:r>
            <a:r>
              <a:rPr lang="en-US" b="1" dirty="0" smtClean="0"/>
              <a:t>FIFO (First In First Out) principle</a:t>
            </a:r>
            <a:r>
              <a:rPr lang="en-US" dirty="0" smtClean="0"/>
              <a:t> with the help of variables </a:t>
            </a:r>
            <a:r>
              <a:rPr lang="en-US" b="1" dirty="0" smtClean="0"/>
              <a:t>'front'</a:t>
            </a:r>
            <a:r>
              <a:rPr lang="en-US" dirty="0" smtClean="0"/>
              <a:t> and '</a:t>
            </a:r>
            <a:r>
              <a:rPr lang="en-US" b="1" dirty="0" smtClean="0"/>
              <a:t>rear</a:t>
            </a:r>
            <a:r>
              <a:rPr lang="en-US" dirty="0" smtClean="0"/>
              <a:t>'. Initially both '</a:t>
            </a:r>
            <a:r>
              <a:rPr lang="en-US" b="1" dirty="0" smtClean="0"/>
              <a:t>front</a:t>
            </a:r>
            <a:r>
              <a:rPr lang="en-US" dirty="0" smtClean="0"/>
              <a:t>' and '</a:t>
            </a:r>
            <a:r>
              <a:rPr lang="en-US" b="1" dirty="0" smtClean="0"/>
              <a:t>rear</a:t>
            </a:r>
            <a:r>
              <a:rPr lang="en-US" dirty="0" smtClean="0"/>
              <a:t>' are set to -1. </a:t>
            </a:r>
            <a:endParaRPr lang="en-US" dirty="0" smtClean="0"/>
          </a:p>
          <a:p>
            <a:r>
              <a:rPr lang="en-US" dirty="0" smtClean="0"/>
              <a:t>Whenever</a:t>
            </a:r>
            <a:r>
              <a:rPr lang="en-US" dirty="0" smtClean="0"/>
              <a:t>, we want to insert a new value into the queue, increment '</a:t>
            </a:r>
            <a:r>
              <a:rPr lang="en-US" b="1" dirty="0" smtClean="0"/>
              <a:t>rear</a:t>
            </a:r>
            <a:r>
              <a:rPr lang="en-US" dirty="0" smtClean="0"/>
              <a:t>' value by one and then insert at that position. Whenever we want to delete a value from the queue, then delete the element which is at 'front' position and increment 'front' value by one.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Queue Operations using </a:t>
            </a:r>
            <a:r>
              <a:rPr lang="en-US" dirty="0" smtClean="0"/>
              <a:t>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Queue data structure using array can be implemented as follows...</a:t>
            </a:r>
            <a:br>
              <a:rPr lang="en-US" dirty="0" smtClean="0"/>
            </a:br>
            <a:r>
              <a:rPr lang="en-US" dirty="0" smtClean="0"/>
              <a:t/>
            </a:r>
            <a:br>
              <a:rPr lang="en-US" dirty="0" smtClean="0"/>
            </a:br>
            <a:r>
              <a:rPr lang="en-US" dirty="0" smtClean="0"/>
              <a:t>Before we implement actual operations, first follow the below steps to create an empty queue.</a:t>
            </a:r>
          </a:p>
          <a:p>
            <a:r>
              <a:rPr lang="en-US" b="1" dirty="0" smtClean="0"/>
              <a:t>Step 1 </a:t>
            </a:r>
            <a:r>
              <a:rPr lang="en-US" b="1" dirty="0" smtClean="0"/>
              <a:t>- </a:t>
            </a:r>
            <a:r>
              <a:rPr lang="en-US" dirty="0" smtClean="0"/>
              <a:t>Declare all the </a:t>
            </a:r>
            <a:r>
              <a:rPr lang="en-US" b="1" dirty="0" smtClean="0"/>
              <a:t>user defined functions</a:t>
            </a:r>
            <a:r>
              <a:rPr lang="en-US" dirty="0" smtClean="0"/>
              <a:t> which are used in queue implementation.</a:t>
            </a:r>
          </a:p>
          <a:p>
            <a:r>
              <a:rPr lang="en-US" b="1" dirty="0" smtClean="0"/>
              <a:t>Step </a:t>
            </a:r>
            <a:r>
              <a:rPr lang="en-US" b="1" dirty="0" smtClean="0"/>
              <a:t>2 </a:t>
            </a:r>
            <a:r>
              <a:rPr lang="en-US" b="1" dirty="0" smtClean="0"/>
              <a:t>- </a:t>
            </a:r>
            <a:r>
              <a:rPr lang="en-US" dirty="0" smtClean="0"/>
              <a:t>Create a one dimensional array with above defined SIZE (</a:t>
            </a:r>
            <a:r>
              <a:rPr lang="en-US" b="1" dirty="0" err="1" smtClean="0"/>
              <a:t>int</a:t>
            </a:r>
            <a:r>
              <a:rPr lang="en-US" b="1" dirty="0" smtClean="0"/>
              <a:t> queue[SIZE]</a:t>
            </a:r>
            <a:r>
              <a:rPr lang="en-US" dirty="0" smtClean="0"/>
              <a:t>)</a:t>
            </a:r>
          </a:p>
          <a:p>
            <a:r>
              <a:rPr lang="en-US" b="1" dirty="0" smtClean="0"/>
              <a:t>Step </a:t>
            </a:r>
            <a:r>
              <a:rPr lang="en-US" b="1" dirty="0" smtClean="0"/>
              <a:t>3 </a:t>
            </a:r>
            <a:r>
              <a:rPr lang="en-US" b="1" dirty="0" smtClean="0"/>
              <a:t>- </a:t>
            </a:r>
            <a:r>
              <a:rPr lang="en-US" dirty="0" smtClean="0"/>
              <a:t>Define two integer variables </a:t>
            </a:r>
            <a:r>
              <a:rPr lang="en-US" b="1" dirty="0" smtClean="0"/>
              <a:t>'front'</a:t>
            </a:r>
            <a:r>
              <a:rPr lang="en-US" dirty="0" smtClean="0"/>
              <a:t> and '</a:t>
            </a:r>
            <a:r>
              <a:rPr lang="en-US" b="1" dirty="0" smtClean="0"/>
              <a:t>rear</a:t>
            </a:r>
            <a:r>
              <a:rPr lang="en-US" dirty="0" smtClean="0"/>
              <a:t>' and initialize both with </a:t>
            </a:r>
            <a:r>
              <a:rPr lang="en-US" b="1" dirty="0" smtClean="0"/>
              <a:t>'-1'</a:t>
            </a:r>
            <a:r>
              <a:rPr lang="en-US" dirty="0" smtClean="0"/>
              <a:t>. (</a:t>
            </a:r>
            <a:r>
              <a:rPr lang="en-US" b="1" dirty="0" err="1" smtClean="0"/>
              <a:t>int</a:t>
            </a:r>
            <a:r>
              <a:rPr lang="en-US" b="1" dirty="0" smtClean="0"/>
              <a:t> front = -1, rear = -1</a:t>
            </a:r>
            <a:r>
              <a:rPr lang="en-US" dirty="0" smtClean="0"/>
              <a:t>)</a:t>
            </a:r>
          </a:p>
          <a:p>
            <a:r>
              <a:rPr lang="en-US" b="1" dirty="0" smtClean="0"/>
              <a:t>Step </a:t>
            </a:r>
            <a:r>
              <a:rPr lang="en-US" b="1" dirty="0" smtClean="0"/>
              <a:t>4 </a:t>
            </a:r>
            <a:r>
              <a:rPr lang="en-US" b="1" dirty="0" smtClean="0"/>
              <a:t>- </a:t>
            </a:r>
            <a:r>
              <a:rPr lang="en-US" dirty="0" smtClean="0"/>
              <a:t>Then implement main method by displaying menu of operations list and make suitable function calls to perform operation selected by the user on queue.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enQueue</a:t>
            </a:r>
            <a:r>
              <a:rPr lang="en-US" dirty="0" smtClean="0"/>
              <a:t>(value) - Inserting value into the </a:t>
            </a:r>
            <a:r>
              <a:rPr lang="en-US" dirty="0" smtClean="0"/>
              <a:t>queue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 queue data structure, </a:t>
            </a:r>
            <a:r>
              <a:rPr lang="en-US" dirty="0" err="1" smtClean="0"/>
              <a:t>enQueue</a:t>
            </a:r>
            <a:r>
              <a:rPr lang="en-US" dirty="0" smtClean="0"/>
              <a:t>() is a function used to insert a new element into the queue. In a queue, the new element is always inserted at </a:t>
            </a:r>
            <a:r>
              <a:rPr lang="en-US" b="1" dirty="0" smtClean="0"/>
              <a:t>rear</a:t>
            </a:r>
            <a:r>
              <a:rPr lang="en-US" dirty="0" smtClean="0"/>
              <a:t> position. The </a:t>
            </a:r>
            <a:r>
              <a:rPr lang="en-US" dirty="0" err="1" smtClean="0"/>
              <a:t>enQueue</a:t>
            </a:r>
            <a:r>
              <a:rPr lang="en-US" dirty="0" smtClean="0"/>
              <a:t>() function takes one integer value as parameter and inserts that value into the queue. We can use the following steps to insert an element into the queue...</a:t>
            </a:r>
          </a:p>
          <a:p>
            <a:r>
              <a:rPr lang="en-US" b="1" dirty="0" smtClean="0"/>
              <a:t>Step 1 - </a:t>
            </a:r>
            <a:r>
              <a:rPr lang="en-US" dirty="0" smtClean="0"/>
              <a:t>Check whether </a:t>
            </a:r>
            <a:r>
              <a:rPr lang="en-US" b="1" dirty="0" smtClean="0"/>
              <a:t>queue</a:t>
            </a:r>
            <a:r>
              <a:rPr lang="en-US" dirty="0" smtClean="0"/>
              <a:t> is </a:t>
            </a:r>
            <a:r>
              <a:rPr lang="en-US" b="1" dirty="0" smtClean="0"/>
              <a:t>FULL</a:t>
            </a:r>
            <a:r>
              <a:rPr lang="en-US" dirty="0" smtClean="0"/>
              <a:t>. (</a:t>
            </a:r>
            <a:r>
              <a:rPr lang="en-US" b="1" dirty="0" smtClean="0"/>
              <a:t>rear == SIZE-1</a:t>
            </a:r>
            <a:r>
              <a:rPr lang="en-US" dirty="0" smtClean="0"/>
              <a:t>)</a:t>
            </a:r>
          </a:p>
          <a:p>
            <a:r>
              <a:rPr lang="en-US" b="1" dirty="0" smtClean="0"/>
              <a:t>Step 2 - </a:t>
            </a:r>
            <a:r>
              <a:rPr lang="en-US" dirty="0" smtClean="0"/>
              <a:t>If it is </a:t>
            </a:r>
            <a:r>
              <a:rPr lang="en-US" b="1" dirty="0" smtClean="0"/>
              <a:t>FULL</a:t>
            </a:r>
            <a:r>
              <a:rPr lang="en-US" dirty="0" smtClean="0"/>
              <a:t>, then display </a:t>
            </a:r>
            <a:r>
              <a:rPr lang="en-US" b="1" dirty="0" smtClean="0"/>
              <a:t>"Queue is FULL!!! Insertion is not possible!!!"</a:t>
            </a:r>
            <a:r>
              <a:rPr lang="en-US" dirty="0" smtClean="0"/>
              <a:t> and terminate the function.</a:t>
            </a:r>
          </a:p>
          <a:p>
            <a:r>
              <a:rPr lang="en-US" b="1" dirty="0" smtClean="0"/>
              <a:t>Step 3 - </a:t>
            </a:r>
            <a:r>
              <a:rPr lang="en-US" dirty="0" smtClean="0"/>
              <a:t>If it is </a:t>
            </a:r>
            <a:r>
              <a:rPr lang="en-US" b="1" dirty="0" smtClean="0"/>
              <a:t>NOT FULL</a:t>
            </a:r>
            <a:r>
              <a:rPr lang="en-US" dirty="0" smtClean="0"/>
              <a:t>, then increment </a:t>
            </a:r>
            <a:r>
              <a:rPr lang="en-US" b="1" dirty="0" smtClean="0"/>
              <a:t>rear</a:t>
            </a:r>
            <a:r>
              <a:rPr lang="en-US" dirty="0" smtClean="0"/>
              <a:t> value by one (</a:t>
            </a:r>
            <a:r>
              <a:rPr lang="en-US" b="1" dirty="0" smtClean="0"/>
              <a:t>rear++</a:t>
            </a:r>
            <a:r>
              <a:rPr lang="en-US" dirty="0" smtClean="0"/>
              <a:t>) and set </a:t>
            </a:r>
            <a:r>
              <a:rPr lang="en-US" b="1" dirty="0" smtClean="0"/>
              <a:t>queue[rear]</a:t>
            </a:r>
            <a:r>
              <a:rPr lang="en-US" dirty="0" smtClean="0"/>
              <a:t> = </a:t>
            </a:r>
            <a:r>
              <a:rPr lang="en-US" b="1" dirty="0" smtClean="0"/>
              <a:t>value</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TotalTime>
  <Words>730</Words>
  <Application>Microsoft Office PowerPoint</Application>
  <PresentationFormat>On-screen Show (4:3)</PresentationFormat>
  <Paragraphs>75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Queue</vt:lpstr>
      <vt:lpstr>What is a Queue?</vt:lpstr>
      <vt:lpstr>Slide 3</vt:lpstr>
      <vt:lpstr>Example</vt:lpstr>
      <vt:lpstr>Operations on a Queue</vt:lpstr>
      <vt:lpstr>Contd…</vt:lpstr>
      <vt:lpstr>Queue Data structure Using Array</vt:lpstr>
      <vt:lpstr>Queue Operations using Array</vt:lpstr>
      <vt:lpstr>enQueue(value) - Inserting value into the queue</vt:lpstr>
      <vt:lpstr>deQueue() - Deleting a value from the Queue</vt:lpstr>
      <vt:lpstr>display() - Displays the elements of a Queue</vt:lpstr>
      <vt:lpstr>Queue Using Linked List</vt:lpstr>
      <vt:lpstr>Example</vt:lpstr>
      <vt:lpstr>Operations</vt:lpstr>
      <vt:lpstr>enQueue(value) - Inserting an element into the Queue</vt:lpstr>
      <vt:lpstr>deQueue() - Deleting an Element from Queue</vt:lpstr>
      <vt:lpstr>display() - Displaying the elements of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DVN COLLEGE</dc:creator>
  <cp:lastModifiedBy>DVN COLLEGE</cp:lastModifiedBy>
  <cp:revision>15</cp:revision>
  <dcterms:created xsi:type="dcterms:W3CDTF">2019-02-07T05:59:21Z</dcterms:created>
  <dcterms:modified xsi:type="dcterms:W3CDTF">2019-02-07T06:19:46Z</dcterms:modified>
</cp:coreProperties>
</file>