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F9C1F80-4E85-4397-8161-3569871ADACA}" type="datetimeFigureOut">
              <a:rPr lang="en-US" smtClean="0"/>
              <a:pPr/>
              <a:t>2/16/2019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A69C5FC-2DE5-4704-898F-C3ABF66D24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F9C1F80-4E85-4397-8161-3569871ADACA}" type="datetimeFigureOut">
              <a:rPr lang="en-US" smtClean="0"/>
              <a:pPr/>
              <a:t>2/16/2019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A69C5FC-2DE5-4704-898F-C3ABF66D24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F9C1F80-4E85-4397-8161-3569871ADACA}" type="datetimeFigureOut">
              <a:rPr lang="en-US" smtClean="0"/>
              <a:pPr/>
              <a:t>2/16/2019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A69C5FC-2DE5-4704-898F-C3ABF66D24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F9C1F80-4E85-4397-8161-3569871ADACA}" type="datetimeFigureOut">
              <a:rPr lang="en-US" smtClean="0"/>
              <a:pPr/>
              <a:t>2/16/2019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69C5FC-2DE5-4704-898F-C3ABF66D24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F9C1F80-4E85-4397-8161-3569871ADACA}" type="datetimeFigureOut">
              <a:rPr lang="en-US" smtClean="0"/>
              <a:pPr/>
              <a:t>2/16/2019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A69C5FC-2DE5-4704-898F-C3ABF66D246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F9C1F80-4E85-4397-8161-3569871ADACA}" type="datetimeFigureOut">
              <a:rPr lang="en-US" smtClean="0"/>
              <a:pPr/>
              <a:t>2/16/2019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A69C5FC-2DE5-4704-898F-C3ABF66D24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Circular Queue </a:t>
            </a:r>
            <a:r>
              <a:rPr lang="en-US" b="1" dirty="0" err="1" smtClean="0"/>
              <a:t>Datastructure</a:t>
            </a:r>
            <a:endParaRPr lang="en-US" dirty="0"/>
          </a:p>
        </p:txBody>
      </p:sp>
      <p:sp>
        <p:nvSpPr>
          <p:cNvPr id="3" name="Subtitle 2"/>
          <p:cNvSpPr>
            <a:spLocks noGrp="1"/>
          </p:cNvSpPr>
          <p:nvPr>
            <p:ph type="subTitle" idx="1"/>
          </p:nvPr>
        </p:nvSpPr>
        <p:spPr/>
        <p:txBody>
          <a:bodyPr/>
          <a:lstStyle/>
          <a:p>
            <a:r>
              <a:rPr lang="en-US" dirty="0" smtClean="0"/>
              <a:t>Presented By S.R.Zameer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Step 3 - If it is </a:t>
            </a:r>
            <a:r>
              <a:rPr lang="en-US" b="1" dirty="0" smtClean="0"/>
              <a:t>NOT EMPTY</a:t>
            </a:r>
            <a:r>
              <a:rPr lang="en-US" dirty="0" smtClean="0"/>
              <a:t>, then display </a:t>
            </a:r>
            <a:r>
              <a:rPr lang="en-US" b="1" dirty="0" smtClean="0"/>
              <a:t>queue[front]</a:t>
            </a:r>
            <a:r>
              <a:rPr lang="en-US" dirty="0" smtClean="0"/>
              <a:t> as deleted element and increment the </a:t>
            </a:r>
            <a:r>
              <a:rPr lang="en-US" b="1" dirty="0" smtClean="0"/>
              <a:t>front</a:t>
            </a:r>
            <a:r>
              <a:rPr lang="en-US" dirty="0" smtClean="0"/>
              <a:t> value by one (</a:t>
            </a:r>
            <a:r>
              <a:rPr lang="en-US" b="1" dirty="0" smtClean="0"/>
              <a:t>front ++</a:t>
            </a:r>
            <a:r>
              <a:rPr lang="en-US" dirty="0" smtClean="0"/>
              <a:t>). Then check whether </a:t>
            </a:r>
            <a:r>
              <a:rPr lang="en-US" b="1" dirty="0" smtClean="0"/>
              <a:t>front == SIZE</a:t>
            </a:r>
            <a:r>
              <a:rPr lang="en-US" dirty="0" smtClean="0"/>
              <a:t>, if it is </a:t>
            </a:r>
            <a:r>
              <a:rPr lang="en-US" b="1" dirty="0" smtClean="0"/>
              <a:t>TRUE</a:t>
            </a:r>
            <a:r>
              <a:rPr lang="en-US" dirty="0" smtClean="0"/>
              <a:t>, then set </a:t>
            </a:r>
            <a:r>
              <a:rPr lang="en-US" b="1" dirty="0" smtClean="0"/>
              <a:t>front = 0</a:t>
            </a:r>
            <a:r>
              <a:rPr lang="en-US" dirty="0" smtClean="0"/>
              <a:t>. Then check whether both </a:t>
            </a:r>
            <a:r>
              <a:rPr lang="en-US" b="1" dirty="0" smtClean="0"/>
              <a:t>front - 1</a:t>
            </a:r>
            <a:r>
              <a:rPr lang="en-US" dirty="0" smtClean="0"/>
              <a:t> and </a:t>
            </a:r>
            <a:r>
              <a:rPr lang="en-US" b="1" dirty="0" smtClean="0"/>
              <a:t>rear</a:t>
            </a:r>
            <a:r>
              <a:rPr lang="en-US" dirty="0" smtClean="0"/>
              <a:t> are equal (</a:t>
            </a:r>
            <a:r>
              <a:rPr lang="en-US" b="1" dirty="0" smtClean="0"/>
              <a:t>front -1</a:t>
            </a:r>
            <a:r>
              <a:rPr lang="en-US" dirty="0" smtClean="0"/>
              <a:t> == </a:t>
            </a:r>
            <a:r>
              <a:rPr lang="en-US" b="1" dirty="0" smtClean="0"/>
              <a:t>rear</a:t>
            </a:r>
            <a:r>
              <a:rPr lang="en-US" dirty="0" smtClean="0"/>
              <a:t>), if it </a:t>
            </a:r>
            <a:r>
              <a:rPr lang="en-US" b="1" dirty="0" smtClean="0"/>
              <a:t>TRUE</a:t>
            </a:r>
            <a:r>
              <a:rPr lang="en-US" dirty="0" smtClean="0"/>
              <a:t>, then set both </a:t>
            </a:r>
            <a:r>
              <a:rPr lang="en-US" b="1" dirty="0" smtClean="0"/>
              <a:t>front</a:t>
            </a:r>
            <a:r>
              <a:rPr lang="en-US" dirty="0" smtClean="0"/>
              <a:t> and </a:t>
            </a:r>
            <a:r>
              <a:rPr lang="en-US" b="1" dirty="0" smtClean="0"/>
              <a:t>rear</a:t>
            </a:r>
            <a:r>
              <a:rPr lang="en-US" dirty="0" smtClean="0"/>
              <a:t> to '</a:t>
            </a:r>
            <a:r>
              <a:rPr lang="en-US" b="1" dirty="0" smtClean="0"/>
              <a:t>-1</a:t>
            </a:r>
            <a:r>
              <a:rPr lang="en-US" dirty="0" smtClean="0"/>
              <a:t>' (</a:t>
            </a:r>
            <a:r>
              <a:rPr lang="en-US" b="1" dirty="0" smtClean="0"/>
              <a:t>front</a:t>
            </a:r>
            <a:r>
              <a:rPr lang="en-US" dirty="0" smtClean="0"/>
              <a:t> = </a:t>
            </a:r>
            <a:r>
              <a:rPr lang="en-US" b="1" dirty="0" smtClean="0"/>
              <a:t>rear</a:t>
            </a:r>
            <a:r>
              <a:rPr lang="en-US" dirty="0" smtClean="0"/>
              <a:t> = </a:t>
            </a:r>
            <a:r>
              <a:rPr lang="en-US" b="1" dirty="0" smtClean="0"/>
              <a:t>-1</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 Displays the elements of a Circular Queue</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use the following steps to display the elements of a circular queue...</a:t>
            </a:r>
          </a:p>
          <a:p>
            <a:r>
              <a:rPr lang="en-US" dirty="0" smtClean="0"/>
              <a:t>Step 1 - Check whether </a:t>
            </a:r>
            <a:r>
              <a:rPr lang="en-US" b="1" dirty="0" smtClean="0"/>
              <a:t>queue</a:t>
            </a:r>
            <a:r>
              <a:rPr lang="en-US" dirty="0" smtClean="0"/>
              <a:t> is </a:t>
            </a:r>
            <a:r>
              <a:rPr lang="en-US" b="1" dirty="0" smtClean="0"/>
              <a:t>EMPTY</a:t>
            </a:r>
            <a:r>
              <a:rPr lang="en-US" dirty="0" smtClean="0"/>
              <a:t>. (</a:t>
            </a:r>
            <a:r>
              <a:rPr lang="en-US" b="1" dirty="0" smtClean="0"/>
              <a:t>front == -1</a:t>
            </a:r>
            <a:r>
              <a:rPr lang="en-US" dirty="0" smtClean="0"/>
              <a:t>)</a:t>
            </a:r>
          </a:p>
          <a:p>
            <a:r>
              <a:rPr lang="en-US" dirty="0" smtClean="0"/>
              <a:t>Step 2 - If it is </a:t>
            </a:r>
            <a:r>
              <a:rPr lang="en-US" b="1" dirty="0" smtClean="0"/>
              <a:t>EMPTY</a:t>
            </a:r>
            <a:r>
              <a:rPr lang="en-US" dirty="0" smtClean="0"/>
              <a:t>, then display </a:t>
            </a:r>
            <a:r>
              <a:rPr lang="en-US" b="1" dirty="0" smtClean="0"/>
              <a:t>"Queue is EMPTY!!!"</a:t>
            </a:r>
            <a:r>
              <a:rPr lang="en-US" dirty="0" smtClean="0"/>
              <a:t> and terminate the function.</a:t>
            </a:r>
          </a:p>
          <a:p>
            <a:r>
              <a:rPr lang="en-US" dirty="0" smtClean="0"/>
              <a:t>Step 3 - If it is </a:t>
            </a:r>
            <a:r>
              <a:rPr lang="en-US" b="1" dirty="0" smtClean="0"/>
              <a:t>NOT EMPTY</a:t>
            </a:r>
            <a:r>
              <a:rPr lang="en-US" dirty="0" smtClean="0"/>
              <a:t>, then define an integer variable '</a:t>
            </a:r>
            <a:r>
              <a:rPr lang="en-US" b="1" dirty="0" err="1" smtClean="0"/>
              <a:t>i</a:t>
            </a:r>
            <a:r>
              <a:rPr lang="en-US" dirty="0" smtClean="0"/>
              <a:t>' and set '</a:t>
            </a:r>
            <a:r>
              <a:rPr lang="en-US" b="1" dirty="0" err="1" smtClean="0"/>
              <a:t>i</a:t>
            </a:r>
            <a:r>
              <a:rPr lang="en-US" dirty="0" smtClean="0"/>
              <a:t> = </a:t>
            </a:r>
            <a:r>
              <a:rPr lang="en-US" b="1" dirty="0" smtClean="0"/>
              <a:t>front</a:t>
            </a:r>
            <a:r>
              <a:rPr lang="en-US" dirty="0" smtClean="0"/>
              <a:t>'.</a:t>
            </a:r>
          </a:p>
          <a:p>
            <a:r>
              <a:rPr lang="en-US" dirty="0" smtClean="0"/>
              <a:t>Step 4 - Check whether '</a:t>
            </a:r>
            <a:r>
              <a:rPr lang="en-US" b="1" dirty="0" smtClean="0"/>
              <a:t>front &lt;= rear</a:t>
            </a:r>
            <a:r>
              <a:rPr lang="en-US" dirty="0" smtClean="0"/>
              <a:t>', if it is </a:t>
            </a:r>
            <a:r>
              <a:rPr lang="en-US" b="1" dirty="0" smtClean="0"/>
              <a:t>TRUE</a:t>
            </a:r>
            <a:r>
              <a:rPr lang="en-US" dirty="0" smtClean="0"/>
              <a:t>, then 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b="1" dirty="0" smtClean="0"/>
              <a:t> &lt;= rear</a:t>
            </a:r>
            <a:r>
              <a:rPr lang="en-US" dirty="0" smtClean="0"/>
              <a:t>' becomes </a:t>
            </a:r>
            <a:r>
              <a:rPr lang="en-US" b="1" dirty="0" smtClean="0"/>
              <a:t>FALSE</a:t>
            </a:r>
            <a:r>
              <a:rPr lang="en-US"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Step 5 - If '</a:t>
            </a:r>
            <a:r>
              <a:rPr lang="en-US" b="1" dirty="0" smtClean="0"/>
              <a:t>front &lt;= rear</a:t>
            </a:r>
            <a:r>
              <a:rPr lang="en-US" dirty="0" smtClean="0"/>
              <a:t>' is </a:t>
            </a:r>
            <a:r>
              <a:rPr lang="en-US" b="1" dirty="0" smtClean="0"/>
              <a:t>FALSE</a:t>
            </a:r>
            <a:r>
              <a:rPr lang="en-US" dirty="0" smtClean="0"/>
              <a:t>, then display '</a:t>
            </a:r>
            <a:r>
              <a:rPr lang="en-US" b="1" dirty="0" smtClean="0"/>
              <a:t>queue[</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a:t>
            </a:r>
            <a:r>
              <a:rPr lang="en-US" dirty="0" err="1" smtClean="0"/>
              <a:t>until'</a:t>
            </a:r>
            <a:r>
              <a:rPr lang="en-US" b="1" dirty="0" err="1" smtClean="0"/>
              <a:t>i</a:t>
            </a:r>
            <a:r>
              <a:rPr lang="en-US" b="1" dirty="0" smtClean="0"/>
              <a:t> &lt;= SIZE - 1</a:t>
            </a:r>
            <a:r>
              <a:rPr lang="en-US" dirty="0" smtClean="0"/>
              <a:t>' becomes </a:t>
            </a:r>
            <a:r>
              <a:rPr lang="en-US" b="1" dirty="0" smtClean="0"/>
              <a:t>FALSE</a:t>
            </a:r>
            <a:r>
              <a:rPr lang="en-US" dirty="0" smtClean="0"/>
              <a:t>.</a:t>
            </a:r>
          </a:p>
          <a:p>
            <a:r>
              <a:rPr lang="en-US" dirty="0" smtClean="0"/>
              <a:t>Step 6 - Set </a:t>
            </a:r>
            <a:r>
              <a:rPr lang="en-US" b="1" dirty="0" err="1" smtClean="0"/>
              <a:t>i</a:t>
            </a:r>
            <a:r>
              <a:rPr lang="en-US" dirty="0" smtClean="0"/>
              <a:t> to </a:t>
            </a:r>
            <a:r>
              <a:rPr lang="en-US" b="1" dirty="0" smtClean="0"/>
              <a:t>0</a:t>
            </a:r>
            <a:r>
              <a:rPr lang="en-US" dirty="0" smtClean="0"/>
              <a:t>.</a:t>
            </a:r>
          </a:p>
          <a:p>
            <a:r>
              <a:rPr lang="en-US" dirty="0" smtClean="0"/>
              <a:t>Step 7 - Again display '</a:t>
            </a:r>
            <a:r>
              <a:rPr lang="en-US" b="1" dirty="0" err="1" smtClean="0"/>
              <a:t>cQueue</a:t>
            </a:r>
            <a:r>
              <a:rPr lang="en-US" b="1" dirty="0" smtClean="0"/>
              <a:t>[</a:t>
            </a:r>
            <a:r>
              <a:rPr lang="en-US" b="1" dirty="0" err="1" smtClean="0"/>
              <a:t>i</a:t>
            </a:r>
            <a:r>
              <a:rPr lang="en-US" b="1" dirty="0" smtClean="0"/>
              <a:t>]</a:t>
            </a:r>
            <a:r>
              <a:rPr lang="en-US" dirty="0" smtClean="0"/>
              <a:t>' value and increment </a:t>
            </a:r>
            <a:r>
              <a:rPr lang="en-US" b="1" dirty="0" err="1" smtClean="0"/>
              <a:t>i</a:t>
            </a:r>
            <a:r>
              <a:rPr lang="en-US" dirty="0" smtClean="0"/>
              <a:t> value by one (</a:t>
            </a:r>
            <a:r>
              <a:rPr lang="en-US" b="1" dirty="0" err="1" smtClean="0"/>
              <a:t>i</a:t>
            </a:r>
            <a:r>
              <a:rPr lang="en-US" b="1" dirty="0" smtClean="0"/>
              <a:t>++</a:t>
            </a:r>
            <a:r>
              <a:rPr lang="en-US" dirty="0" smtClean="0"/>
              <a:t>). Repeat the same until '</a:t>
            </a:r>
            <a:r>
              <a:rPr lang="en-US" b="1" dirty="0" err="1" smtClean="0"/>
              <a:t>i</a:t>
            </a:r>
            <a:r>
              <a:rPr lang="en-US" b="1" dirty="0" smtClean="0"/>
              <a:t> &lt;= rear</a:t>
            </a:r>
            <a:r>
              <a:rPr lang="en-US" dirty="0" smtClean="0"/>
              <a:t>' becomes </a:t>
            </a:r>
            <a:r>
              <a:rPr lang="en-US" b="1" dirty="0" smtClean="0"/>
              <a:t>FALSE</a:t>
            </a:r>
            <a:r>
              <a:rPr lang="en-US" dirty="0" smtClean="0"/>
              <a: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Circular Queue </a:t>
            </a:r>
            <a:r>
              <a:rPr lang="en-US" dirty="0" err="1" smtClean="0"/>
              <a:t>Datastructure</a:t>
            </a:r>
            <a:endParaRPr lang="en-US" dirty="0"/>
          </a:p>
        </p:txBody>
      </p:sp>
      <p:sp>
        <p:nvSpPr>
          <p:cNvPr id="3" name="Content Placeholder 2"/>
          <p:cNvSpPr>
            <a:spLocks noGrp="1"/>
          </p:cNvSpPr>
          <p:nvPr>
            <p:ph idx="1"/>
          </p:nvPr>
        </p:nvSpPr>
        <p:spPr/>
        <p:txBody>
          <a:bodyPr/>
          <a:lstStyle/>
          <a:p>
            <a:r>
              <a:rPr lang="en-US" dirty="0" smtClean="0"/>
              <a:t>In a normal Queue Data Structure, we can insert elements until queue becomes full. But once queue becomes full, we can not insert the next element until all the elements are deleted from the queue. For example consider the queue below...</a:t>
            </a:r>
            <a:br>
              <a:rPr lang="en-US" dirty="0" smtClean="0"/>
            </a:br>
            <a:r>
              <a:rPr lang="en-US" dirty="0" smtClean="0"/>
              <a:t/>
            </a:r>
            <a:br>
              <a:rPr lang="en-US" dirty="0" smtClean="0"/>
            </a:br>
            <a:r>
              <a:rPr lang="en-US" dirty="0" smtClean="0"/>
              <a:t>The queue after inserting all the elements into it is as follows...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rcular queue data structure"/>
          <p:cNvPicPr>
            <a:picLocks noChangeAspect="1" noChangeArrowheads="1"/>
          </p:cNvPicPr>
          <p:nvPr/>
        </p:nvPicPr>
        <p:blipFill>
          <a:blip r:embed="rId2"/>
          <a:srcRect/>
          <a:stretch>
            <a:fillRect/>
          </a:stretch>
        </p:blipFill>
        <p:spPr bwMode="auto">
          <a:xfrm>
            <a:off x="304800" y="304800"/>
            <a:ext cx="7619995" cy="1981200"/>
          </a:xfrm>
          <a:prstGeom prst="rect">
            <a:avLst/>
          </a:prstGeom>
          <a:noFill/>
        </p:spPr>
      </p:pic>
      <p:sp>
        <p:nvSpPr>
          <p:cNvPr id="3" name="Rectangle 2"/>
          <p:cNvSpPr/>
          <p:nvPr/>
        </p:nvSpPr>
        <p:spPr>
          <a:xfrm>
            <a:off x="762000" y="2590800"/>
            <a:ext cx="6248400" cy="1754326"/>
          </a:xfrm>
          <a:prstGeom prst="rect">
            <a:avLst/>
          </a:prstGeom>
        </p:spPr>
        <p:txBody>
          <a:bodyPr wrap="square">
            <a:spAutoFit/>
          </a:bodyPr>
          <a:lstStyle/>
          <a:p>
            <a:r>
              <a:rPr lang="en-US" sz="3600" dirty="0" smtClean="0"/>
              <a:t>Now consider the following situation after deleting three elements from the queue...</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btechsmartclass.com/data_structures/ds_images/U2_T3_P5.png"/>
          <p:cNvPicPr>
            <a:picLocks noChangeAspect="1" noChangeArrowheads="1"/>
          </p:cNvPicPr>
          <p:nvPr/>
        </p:nvPicPr>
        <p:blipFill>
          <a:blip r:embed="rId2"/>
          <a:srcRect/>
          <a:stretch>
            <a:fillRect/>
          </a:stretch>
        </p:blipFill>
        <p:spPr bwMode="auto">
          <a:xfrm>
            <a:off x="457200" y="609600"/>
            <a:ext cx="7326919" cy="1905000"/>
          </a:xfrm>
          <a:prstGeom prst="rect">
            <a:avLst/>
          </a:prstGeom>
          <a:noFill/>
        </p:spPr>
      </p:pic>
      <p:sp>
        <p:nvSpPr>
          <p:cNvPr id="3" name="Rectangle 2"/>
          <p:cNvSpPr/>
          <p:nvPr/>
        </p:nvSpPr>
        <p:spPr>
          <a:xfrm>
            <a:off x="609600" y="2971800"/>
            <a:ext cx="7162800" cy="3046988"/>
          </a:xfrm>
          <a:prstGeom prst="rect">
            <a:avLst/>
          </a:prstGeom>
        </p:spPr>
        <p:txBody>
          <a:bodyPr wrap="square">
            <a:spAutoFit/>
          </a:bodyPr>
          <a:lstStyle/>
          <a:p>
            <a:r>
              <a:rPr lang="en-US" sz="2400" dirty="0" smtClean="0"/>
              <a:t>This situation also says that Queue is Full and we can not insert the new element because, '</a:t>
            </a:r>
            <a:r>
              <a:rPr lang="en-US" sz="2400" b="1" dirty="0" smtClean="0"/>
              <a:t>rear</a:t>
            </a:r>
            <a:r>
              <a:rPr lang="en-US" sz="2400" dirty="0" smtClean="0"/>
              <a:t>' is still at last position. In above situation, even though we have empty positions in the queue we can not make use of them to insert new element. This is the major problem in normal queue data structure. To overcome this problem we use circular queue data structure.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Circular Queue?</a:t>
            </a:r>
            <a:endParaRPr lang="en-US" dirty="0"/>
          </a:p>
        </p:txBody>
      </p:sp>
      <p:sp>
        <p:nvSpPr>
          <p:cNvPr id="3" name="Content Placeholder 2"/>
          <p:cNvSpPr>
            <a:spLocks noGrp="1"/>
          </p:cNvSpPr>
          <p:nvPr>
            <p:ph idx="1"/>
          </p:nvPr>
        </p:nvSpPr>
        <p:spPr/>
        <p:txBody>
          <a:bodyPr/>
          <a:lstStyle/>
          <a:p>
            <a:r>
              <a:rPr lang="en-US" dirty="0" smtClean="0"/>
              <a:t>A Circular Queue can be defined as follows...</a:t>
            </a:r>
          </a:p>
          <a:p>
            <a:r>
              <a:rPr lang="en-US" dirty="0" smtClean="0"/>
              <a:t>Circular Queue is a linear data structure in which the operations are performed based on FIFO (First In First Out) principle and the last position is connected back to the first position to make a circle.</a:t>
            </a:r>
          </a:p>
          <a:p>
            <a:r>
              <a:rPr lang="en-US" dirty="0" smtClean="0"/>
              <a:t>Graphical representation of a circular queue is as follows...</a:t>
            </a:r>
          </a:p>
          <a:p>
            <a:endParaRPr lang="en-US" dirty="0"/>
          </a:p>
        </p:txBody>
      </p:sp>
      <p:pic>
        <p:nvPicPr>
          <p:cNvPr id="28674" name="Picture 2" descr="http://btechsmartclass.com/data_structures/ds_images/Circular%20Q.png"/>
          <p:cNvPicPr>
            <a:picLocks noChangeAspect="1" noChangeArrowheads="1"/>
          </p:cNvPicPr>
          <p:nvPr/>
        </p:nvPicPr>
        <p:blipFill>
          <a:blip r:embed="rId2"/>
          <a:srcRect/>
          <a:stretch>
            <a:fillRect/>
          </a:stretch>
        </p:blipFill>
        <p:spPr bwMode="auto">
          <a:xfrm>
            <a:off x="4724400" y="4343400"/>
            <a:ext cx="2514600" cy="2514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Circular Queue</a:t>
            </a:r>
            <a:endParaRPr lang="en-US" dirty="0"/>
          </a:p>
        </p:txBody>
      </p:sp>
      <p:sp>
        <p:nvSpPr>
          <p:cNvPr id="3" name="Content Placeholder 2"/>
          <p:cNvSpPr>
            <a:spLocks noGrp="1"/>
          </p:cNvSpPr>
          <p:nvPr>
            <p:ph idx="1"/>
          </p:nvPr>
        </p:nvSpPr>
        <p:spPr/>
        <p:txBody>
          <a:bodyPr/>
          <a:lstStyle/>
          <a:p>
            <a:r>
              <a:rPr lang="en-US" dirty="0" smtClean="0"/>
              <a:t>Step 1- Declare all </a:t>
            </a:r>
            <a:r>
              <a:rPr lang="en-US" b="1" dirty="0" smtClean="0"/>
              <a:t>user defined functions</a:t>
            </a:r>
            <a:r>
              <a:rPr lang="en-US" dirty="0" smtClean="0"/>
              <a:t> used in circular queue implementation. </a:t>
            </a:r>
          </a:p>
          <a:p>
            <a:r>
              <a:rPr lang="en-US" dirty="0" smtClean="0"/>
              <a:t>Step 2 - Create a one dimensional array with above defined SIZE (</a:t>
            </a:r>
            <a:r>
              <a:rPr lang="en-US" b="1" dirty="0" err="1" smtClean="0"/>
              <a:t>int</a:t>
            </a:r>
            <a:r>
              <a:rPr lang="en-US" b="1" dirty="0" smtClean="0"/>
              <a:t> </a:t>
            </a:r>
            <a:r>
              <a:rPr lang="en-US" b="1" dirty="0" err="1" smtClean="0"/>
              <a:t>cQueue</a:t>
            </a:r>
            <a:r>
              <a:rPr lang="en-US" b="1" dirty="0" smtClean="0"/>
              <a:t>[SIZE]</a:t>
            </a:r>
            <a:r>
              <a:rPr lang="en-US" dirty="0" smtClean="0"/>
              <a:t>) </a:t>
            </a:r>
          </a:p>
          <a:p>
            <a:r>
              <a:rPr lang="en-US" dirty="0" smtClean="0"/>
              <a:t>Step 3 - Define two integer variables </a:t>
            </a:r>
            <a:r>
              <a:rPr lang="en-US" b="1" dirty="0" smtClean="0"/>
              <a:t>'front'</a:t>
            </a:r>
            <a:r>
              <a:rPr lang="en-US" dirty="0" smtClean="0"/>
              <a:t> and '</a:t>
            </a:r>
            <a:r>
              <a:rPr lang="en-US" b="1" dirty="0" smtClean="0"/>
              <a:t>rear</a:t>
            </a:r>
            <a:r>
              <a:rPr lang="en-US" dirty="0" smtClean="0"/>
              <a:t>' and initialize both with </a:t>
            </a:r>
            <a:r>
              <a:rPr lang="en-US" b="1" dirty="0" smtClean="0"/>
              <a:t>'-1'</a:t>
            </a:r>
            <a:r>
              <a:rPr lang="en-US" dirty="0" smtClean="0"/>
              <a:t>. (</a:t>
            </a:r>
            <a:r>
              <a:rPr lang="en-US" b="1" dirty="0" err="1" smtClean="0"/>
              <a:t>int</a:t>
            </a:r>
            <a:r>
              <a:rPr lang="en-US" b="1" dirty="0" smtClean="0"/>
              <a:t> front = -1, rear = -1</a:t>
            </a:r>
            <a:r>
              <a:rPr lang="en-US" dirty="0" smtClean="0"/>
              <a:t>)</a:t>
            </a:r>
          </a:p>
          <a:p>
            <a:r>
              <a:rPr lang="en-US" dirty="0" smtClean="0"/>
              <a:t>Step 4 - Implement main method by displaying menu of operations list and make suitable function calls to perform operation selected by the user on circular queue.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239000" cy="1143000"/>
          </a:xfrm>
        </p:spPr>
        <p:txBody>
          <a:bodyPr>
            <a:normAutofit fontScale="90000"/>
          </a:bodyPr>
          <a:lstStyle/>
          <a:p>
            <a:r>
              <a:rPr lang="en-US" dirty="0" err="1" smtClean="0"/>
              <a:t>enQueue</a:t>
            </a:r>
            <a:r>
              <a:rPr lang="en-US" dirty="0" smtClean="0"/>
              <a:t>(value) - Inserting value into the Circular Queue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 circular queue, </a:t>
            </a:r>
            <a:r>
              <a:rPr lang="en-US" dirty="0" err="1" smtClean="0"/>
              <a:t>enQueue</a:t>
            </a:r>
            <a:r>
              <a:rPr lang="en-US" dirty="0" smtClean="0"/>
              <a:t>() is a function which is used to insert an element into the circular queue. In a circular queue, the new element is always inserted at </a:t>
            </a:r>
            <a:r>
              <a:rPr lang="en-US" b="1" dirty="0" smtClean="0"/>
              <a:t>rear</a:t>
            </a:r>
            <a:r>
              <a:rPr lang="en-US" dirty="0" smtClean="0"/>
              <a:t> position. The </a:t>
            </a:r>
            <a:r>
              <a:rPr lang="en-US" dirty="0" err="1" smtClean="0"/>
              <a:t>enQueue</a:t>
            </a:r>
            <a:r>
              <a:rPr lang="en-US" dirty="0" smtClean="0"/>
              <a:t>() function takes one integer value as parameter and inserts that value into the circular queue. We can use the following steps to insert an element into the circular queue... </a:t>
            </a:r>
          </a:p>
          <a:p>
            <a:r>
              <a:rPr lang="en-US" dirty="0" smtClean="0"/>
              <a:t>Step 1 - Check whether </a:t>
            </a:r>
            <a:r>
              <a:rPr lang="en-US" b="1" dirty="0" smtClean="0"/>
              <a:t>queue</a:t>
            </a:r>
            <a:r>
              <a:rPr lang="en-US" dirty="0" smtClean="0"/>
              <a:t> is </a:t>
            </a:r>
            <a:r>
              <a:rPr lang="en-US" b="1" dirty="0" smtClean="0"/>
              <a:t>FULL</a:t>
            </a:r>
            <a:r>
              <a:rPr lang="en-US" dirty="0" smtClean="0"/>
              <a:t>. (</a:t>
            </a:r>
            <a:r>
              <a:rPr lang="en-US" b="1" dirty="0" smtClean="0"/>
              <a:t>(rear == SIZE-1 &amp;&amp; front == 0) || (front == rear+1)</a:t>
            </a:r>
            <a:r>
              <a:rPr lang="en-US" dirty="0" smtClean="0"/>
              <a:t>)</a:t>
            </a:r>
          </a:p>
          <a:p>
            <a:r>
              <a:rPr lang="en-US" dirty="0" smtClean="0"/>
              <a:t>Step 2 - If it is </a:t>
            </a:r>
            <a:r>
              <a:rPr lang="en-US" b="1" dirty="0" smtClean="0"/>
              <a:t>FULL</a:t>
            </a:r>
            <a:r>
              <a:rPr lang="en-US" dirty="0" smtClean="0"/>
              <a:t>, then display </a:t>
            </a:r>
            <a:r>
              <a:rPr lang="en-US" b="1" dirty="0" smtClean="0"/>
              <a:t>"Queue is FULL!!! Insertion is not possible!!!"</a:t>
            </a:r>
            <a:r>
              <a:rPr lang="en-US" dirty="0" smtClean="0"/>
              <a:t> and terminate the function.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Step 3 - If it is </a:t>
            </a:r>
            <a:r>
              <a:rPr lang="en-US" b="1" dirty="0" smtClean="0"/>
              <a:t>NOT FULL</a:t>
            </a:r>
            <a:r>
              <a:rPr lang="en-US" dirty="0" smtClean="0"/>
              <a:t>, then check </a:t>
            </a:r>
            <a:r>
              <a:rPr lang="en-US" b="1" dirty="0" smtClean="0"/>
              <a:t>rear == SIZE - 1 &amp;&amp; front != 0</a:t>
            </a:r>
            <a:r>
              <a:rPr lang="en-US" dirty="0" smtClean="0"/>
              <a:t> if it is </a:t>
            </a:r>
            <a:r>
              <a:rPr lang="en-US" b="1" dirty="0" smtClean="0"/>
              <a:t>TRUE</a:t>
            </a:r>
            <a:r>
              <a:rPr lang="en-US" dirty="0" smtClean="0"/>
              <a:t>, then set </a:t>
            </a:r>
            <a:r>
              <a:rPr lang="en-US" b="1" dirty="0" smtClean="0"/>
              <a:t>rear = -1</a:t>
            </a:r>
            <a:r>
              <a:rPr lang="en-US" dirty="0" smtClean="0"/>
              <a:t>.</a:t>
            </a:r>
          </a:p>
          <a:p>
            <a:r>
              <a:rPr lang="en-US" dirty="0" smtClean="0"/>
              <a:t>Step 4 - Increment </a:t>
            </a:r>
            <a:r>
              <a:rPr lang="en-US" b="1" dirty="0" smtClean="0"/>
              <a:t>rear</a:t>
            </a:r>
            <a:r>
              <a:rPr lang="en-US" dirty="0" smtClean="0"/>
              <a:t> value by one (</a:t>
            </a:r>
            <a:r>
              <a:rPr lang="en-US" b="1" dirty="0" smtClean="0"/>
              <a:t>rear++</a:t>
            </a:r>
            <a:r>
              <a:rPr lang="en-US" dirty="0" smtClean="0"/>
              <a:t>), set </a:t>
            </a:r>
            <a:r>
              <a:rPr lang="en-US" b="1" dirty="0" smtClean="0"/>
              <a:t>queue[rear]</a:t>
            </a:r>
            <a:r>
              <a:rPr lang="en-US" dirty="0" smtClean="0"/>
              <a:t> = </a:t>
            </a:r>
            <a:r>
              <a:rPr lang="en-US" b="1" dirty="0" smtClean="0"/>
              <a:t>value</a:t>
            </a:r>
            <a:r>
              <a:rPr lang="en-US" dirty="0" smtClean="0"/>
              <a:t> and check '</a:t>
            </a:r>
            <a:r>
              <a:rPr lang="en-US" b="1" dirty="0" smtClean="0"/>
              <a:t>front == -1</a:t>
            </a:r>
            <a:r>
              <a:rPr lang="en-US" dirty="0" smtClean="0"/>
              <a:t>' if it is </a:t>
            </a:r>
            <a:r>
              <a:rPr lang="en-US" b="1" dirty="0" smtClean="0"/>
              <a:t>TRUE</a:t>
            </a:r>
            <a:r>
              <a:rPr lang="en-US" dirty="0" smtClean="0"/>
              <a:t>, then set </a:t>
            </a:r>
            <a:r>
              <a:rPr lang="en-US" b="1" dirty="0" smtClean="0"/>
              <a:t>front = 0</a:t>
            </a:r>
            <a:r>
              <a:rPr lang="en-US" dirty="0" smtClean="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deQueue</a:t>
            </a:r>
            <a:r>
              <a:rPr lang="en-US" dirty="0" smtClean="0"/>
              <a:t>() - Deleting a value from the Circular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a circular queue, </a:t>
            </a:r>
            <a:r>
              <a:rPr lang="en-US" dirty="0" err="1" smtClean="0"/>
              <a:t>deQueue</a:t>
            </a:r>
            <a:r>
              <a:rPr lang="en-US" dirty="0" smtClean="0"/>
              <a:t>() is a function used to delete an element from the circular queue. In a circular queue, the element is always deleted from </a:t>
            </a:r>
            <a:r>
              <a:rPr lang="en-US" b="1" dirty="0" smtClean="0"/>
              <a:t>front</a:t>
            </a:r>
            <a:r>
              <a:rPr lang="en-US" dirty="0" smtClean="0"/>
              <a:t> position. The </a:t>
            </a:r>
            <a:r>
              <a:rPr lang="en-US" dirty="0" err="1" smtClean="0"/>
              <a:t>deQueue</a:t>
            </a:r>
            <a:r>
              <a:rPr lang="en-US" dirty="0" smtClean="0"/>
              <a:t>() function doesn't take any value as parameter. We can use the following steps to delete an element from the circular queue...</a:t>
            </a:r>
          </a:p>
          <a:p>
            <a:r>
              <a:rPr lang="en-US" dirty="0" smtClean="0"/>
              <a:t>Step 1 - Check whether </a:t>
            </a:r>
            <a:r>
              <a:rPr lang="en-US" b="1" dirty="0" smtClean="0"/>
              <a:t>queue</a:t>
            </a:r>
            <a:r>
              <a:rPr lang="en-US" dirty="0" smtClean="0"/>
              <a:t> is </a:t>
            </a:r>
            <a:r>
              <a:rPr lang="en-US" b="1" dirty="0" smtClean="0"/>
              <a:t>EMPTY</a:t>
            </a:r>
            <a:r>
              <a:rPr lang="en-US" dirty="0" smtClean="0"/>
              <a:t>. (</a:t>
            </a:r>
            <a:r>
              <a:rPr lang="en-US" b="1" dirty="0" smtClean="0"/>
              <a:t>front == -1 &amp;&amp; rear == -1</a:t>
            </a:r>
            <a:r>
              <a:rPr lang="en-US" dirty="0" smtClean="0"/>
              <a:t>)</a:t>
            </a:r>
          </a:p>
          <a:p>
            <a:r>
              <a:rPr lang="en-US" dirty="0" smtClean="0"/>
              <a:t>Step 2 - If it is </a:t>
            </a:r>
            <a:r>
              <a:rPr lang="en-US" b="1" dirty="0" smtClean="0"/>
              <a:t>EMPTY</a:t>
            </a:r>
            <a:r>
              <a:rPr lang="en-US" dirty="0" smtClean="0"/>
              <a:t>, then display </a:t>
            </a:r>
            <a:r>
              <a:rPr lang="en-US" b="1" dirty="0" smtClean="0"/>
              <a:t>"Queue is EMPTY!!! Deletion is not possible!!!"</a:t>
            </a:r>
            <a:r>
              <a:rPr lang="en-US" dirty="0" smtClean="0"/>
              <a:t> and terminate the function.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TotalTime>
  <Words>892</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Circular Queue Datastructure</vt:lpstr>
      <vt:lpstr>Circular Queue Datastructure</vt:lpstr>
      <vt:lpstr>Slide 3</vt:lpstr>
      <vt:lpstr>Slide 4</vt:lpstr>
      <vt:lpstr>What is Circular Queue?</vt:lpstr>
      <vt:lpstr>Implementation of Circular Queue</vt:lpstr>
      <vt:lpstr>enQueue(value) - Inserting value into the Circular Queue</vt:lpstr>
      <vt:lpstr>Contd…</vt:lpstr>
      <vt:lpstr>deQueue() - Deleting a value from the Circular Queue</vt:lpstr>
      <vt:lpstr>Contd….</vt:lpstr>
      <vt:lpstr>display() - Displays the elements of a Circular Queue</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Queue Datastructure</dc:title>
  <dc:creator>DVN COLLEGE</dc:creator>
  <cp:lastModifiedBy>SYSTEM 9</cp:lastModifiedBy>
  <cp:revision>10</cp:revision>
  <dcterms:created xsi:type="dcterms:W3CDTF">2019-02-08T06:06:47Z</dcterms:created>
  <dcterms:modified xsi:type="dcterms:W3CDTF">2019-02-16T12:26:10Z</dcterms:modified>
</cp:coreProperties>
</file>