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1041C5D-A764-4E60-8E43-F5D5969CFC8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C8E4D4B-8C9B-44EA-BA74-7D032DF547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Double Ended Queue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 Ended Queue </a:t>
            </a: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Ended Queue is also a Queue data structure in which the insertion and deletion operations are performed at both the ends (</a:t>
            </a:r>
            <a:r>
              <a:rPr lang="en-US" b="1" dirty="0" smtClean="0"/>
              <a:t>front</a:t>
            </a:r>
            <a:r>
              <a:rPr lang="en-US" dirty="0" smtClean="0"/>
              <a:t> and </a:t>
            </a:r>
            <a:r>
              <a:rPr lang="en-US" b="1" dirty="0" smtClean="0"/>
              <a:t>rear</a:t>
            </a:r>
            <a:r>
              <a:rPr lang="en-US" dirty="0" smtClean="0"/>
              <a:t>). That means, we can insert at both front and rear positions and can delete from both front and rear positions. </a:t>
            </a:r>
            <a:endParaRPr lang="en-US" dirty="0"/>
          </a:p>
        </p:txBody>
      </p:sp>
      <p:pic>
        <p:nvPicPr>
          <p:cNvPr id="1026" name="Picture 2" descr="double ended queue data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0"/>
            <a:ext cx="7239000" cy="2068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Ended Queue can be represented in TWO ways, those are as follows...</a:t>
            </a:r>
          </a:p>
          <a:p>
            <a:r>
              <a:rPr lang="en-US" dirty="0" smtClean="0"/>
              <a:t>Input Restricted Double Ended Queue</a:t>
            </a:r>
          </a:p>
          <a:p>
            <a:r>
              <a:rPr lang="en-US" dirty="0" smtClean="0"/>
              <a:t>Output Restricted Double Ended Queue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Restricted Double Ended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input restricted double ended queue, the insertion operation is performed at only one end and deletion operation is performed at both the ends.</a:t>
            </a:r>
            <a:endParaRPr lang="en-US" dirty="0"/>
          </a:p>
        </p:txBody>
      </p:sp>
      <p:pic>
        <p:nvPicPr>
          <p:cNvPr id="27650" name="Picture 2" descr="input restricted double ended que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86200"/>
            <a:ext cx="6667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Restricted Double Ended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output restricted double ended queue, the deletion operation is performed at only one end and insertion operation is performed at both the ends.</a:t>
            </a:r>
            <a:endParaRPr lang="en-US" dirty="0"/>
          </a:p>
        </p:txBody>
      </p:sp>
      <p:pic>
        <p:nvPicPr>
          <p:cNvPr id="29698" name="Picture 2" descr="output restricted double ended que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67200"/>
            <a:ext cx="6667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</TotalTime>
  <Words>151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Double Ended Queue Data structure</vt:lpstr>
      <vt:lpstr>Double Ended Queue Data structure</vt:lpstr>
      <vt:lpstr>Contd…</vt:lpstr>
      <vt:lpstr>Input Restricted Double Ended Queue</vt:lpstr>
      <vt:lpstr>Output Restricted Double Ended 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Ended Queue Datastructure</dc:title>
  <dc:creator>DVN COLLEGE</dc:creator>
  <cp:lastModifiedBy>DVN COLLEGE</cp:lastModifiedBy>
  <cp:revision>5</cp:revision>
  <dcterms:created xsi:type="dcterms:W3CDTF">2019-02-08T06:18:58Z</dcterms:created>
  <dcterms:modified xsi:type="dcterms:W3CDTF">2019-02-08T06:23:21Z</dcterms:modified>
</cp:coreProperties>
</file>