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C66EF170-D837-448F-B693-9BF58D49B99C}" type="datetimeFigureOut">
              <a:rPr lang="en-US" smtClean="0"/>
              <a:pPr/>
              <a:t>2/16/2019</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7C50EB97-4B9E-42FD-B9A5-6F960EE25F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66EF170-D837-448F-B693-9BF58D49B99C}" type="datetimeFigureOut">
              <a:rPr lang="en-US" smtClean="0"/>
              <a:pPr/>
              <a:t>2/16/2019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C50EB97-4B9E-42FD-B9A5-6F960EE25F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C66EF170-D837-448F-B693-9BF58D49B99C}" type="datetimeFigureOut">
              <a:rPr lang="en-US" smtClean="0"/>
              <a:pPr/>
              <a:t>2/16/2019</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7C50EB97-4B9E-42FD-B9A5-6F960EE25F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66EF170-D837-448F-B693-9BF58D49B99C}" type="datetimeFigureOut">
              <a:rPr lang="en-US" smtClean="0"/>
              <a:pPr/>
              <a:t>2/16/2019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C50EB97-4B9E-42FD-B9A5-6F960EE25F6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C66EF170-D837-448F-B693-9BF58D49B99C}" type="datetimeFigureOut">
              <a:rPr lang="en-US" smtClean="0"/>
              <a:pPr/>
              <a:t>2/16/2019</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7C50EB97-4B9E-42FD-B9A5-6F960EE25F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66EF170-D837-448F-B693-9BF58D49B99C}" type="datetimeFigureOut">
              <a:rPr lang="en-US" smtClean="0"/>
              <a:pPr/>
              <a:t>2/16/2019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C50EB97-4B9E-42FD-B9A5-6F960EE25F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66EF170-D837-448F-B693-9BF58D49B99C}" type="datetimeFigureOut">
              <a:rPr lang="en-US" smtClean="0"/>
              <a:pPr/>
              <a:t>2/16/2019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C50EB97-4B9E-42FD-B9A5-6F960EE25F6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66EF170-D837-448F-B693-9BF58D49B99C}" type="datetimeFigureOut">
              <a:rPr lang="en-US" smtClean="0"/>
              <a:pPr/>
              <a:t>2/16/2019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C50EB97-4B9E-42FD-B9A5-6F960EE25F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C66EF170-D837-448F-B693-9BF58D49B99C}" type="datetimeFigureOut">
              <a:rPr lang="en-US" smtClean="0"/>
              <a:pPr/>
              <a:t>2/16/2019</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7C50EB97-4B9E-42FD-B9A5-6F960EE25F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66EF170-D837-448F-B693-9BF58D49B99C}" type="datetimeFigureOut">
              <a:rPr lang="en-US" smtClean="0"/>
              <a:pPr/>
              <a:t>2/16/2019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C50EB97-4B9E-42FD-B9A5-6F960EE25F6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C66EF170-D837-448F-B693-9BF58D49B99C}" type="datetimeFigureOut">
              <a:rPr lang="en-US" smtClean="0"/>
              <a:pPr/>
              <a:t>2/16/2019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C50EB97-4B9E-42FD-B9A5-6F960EE25F69}"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C66EF170-D837-448F-B693-9BF58D49B99C}" type="datetimeFigureOut">
              <a:rPr lang="en-US" smtClean="0"/>
              <a:pPr/>
              <a:t>2/16/2019</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7C50EB97-4B9E-42FD-B9A5-6F960EE25F6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Priority Queue</a:t>
            </a:r>
            <a:endParaRPr lang="en-US" dirty="0"/>
          </a:p>
        </p:txBody>
      </p:sp>
      <p:sp>
        <p:nvSpPr>
          <p:cNvPr id="3" name="Subtitle 2"/>
          <p:cNvSpPr>
            <a:spLocks noGrp="1"/>
          </p:cNvSpPr>
          <p:nvPr>
            <p:ph type="subTitle" idx="1"/>
          </p:nvPr>
        </p:nvSpPr>
        <p:spPr/>
        <p:txBody>
          <a:bodyPr/>
          <a:lstStyle/>
          <a:p>
            <a:r>
              <a:rPr lang="en-US" dirty="0" smtClean="0"/>
              <a:t>Presented By S.R.Zameer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Priority Queue</a:t>
            </a:r>
            <a:endParaRPr lang="en-US" dirty="0"/>
          </a:p>
        </p:txBody>
      </p:sp>
      <p:sp>
        <p:nvSpPr>
          <p:cNvPr id="3" name="Content Placeholder 2"/>
          <p:cNvSpPr>
            <a:spLocks noGrp="1"/>
          </p:cNvSpPr>
          <p:nvPr>
            <p:ph idx="1"/>
          </p:nvPr>
        </p:nvSpPr>
        <p:spPr/>
        <p:txBody>
          <a:bodyPr/>
          <a:lstStyle/>
          <a:p>
            <a:r>
              <a:rPr lang="en-US" dirty="0" smtClean="0"/>
              <a:t>Priority queue is a variant of queue data structure in which insertion is performed in the order of arrival and deletion is performed based on the priority.</a:t>
            </a:r>
          </a:p>
          <a:p>
            <a:r>
              <a:rPr lang="en-US" dirty="0" smtClean="0"/>
              <a:t>There are two types of priority queues they are as follows...</a:t>
            </a:r>
          </a:p>
          <a:p>
            <a:r>
              <a:rPr lang="en-US" b="1" dirty="0" smtClean="0"/>
              <a:t>Max Priority Queue</a:t>
            </a:r>
          </a:p>
          <a:p>
            <a:r>
              <a:rPr lang="en-US" b="1" dirty="0" smtClean="0"/>
              <a:t>Min Priority Queue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1. Max Priority Queue</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In max priority queue, elements are inserted in the order in which they arrive the queue and maximum value is always removed first from the queue. For example, assume that we insert in the order 8, 3, 2 &amp; 5 and they are removed in the order 8, 5, 3, 2.</a:t>
            </a:r>
            <a:br>
              <a:rPr lang="en-US" dirty="0" smtClean="0"/>
            </a:br>
            <a:r>
              <a:rPr lang="en-US" dirty="0" smtClean="0"/>
              <a:t/>
            </a:r>
            <a:br>
              <a:rPr lang="en-US" dirty="0" smtClean="0"/>
            </a:br>
            <a:r>
              <a:rPr lang="en-US" dirty="0" smtClean="0"/>
              <a:t>The following are the operations performed in a Max priority queue...</a:t>
            </a:r>
          </a:p>
          <a:p>
            <a:r>
              <a:rPr lang="en-US" b="1" dirty="0" err="1" smtClean="0"/>
              <a:t>isEmpty</a:t>
            </a:r>
            <a:r>
              <a:rPr lang="en-US" b="1" dirty="0" smtClean="0"/>
              <a:t>() - Check whether queue is Empty.</a:t>
            </a:r>
          </a:p>
          <a:p>
            <a:r>
              <a:rPr lang="en-US" b="1" dirty="0" smtClean="0"/>
              <a:t>insert() - Inserts a new value into the queue.</a:t>
            </a:r>
          </a:p>
          <a:p>
            <a:r>
              <a:rPr lang="en-US" b="1" dirty="0" err="1" smtClean="0"/>
              <a:t>findMax</a:t>
            </a:r>
            <a:r>
              <a:rPr lang="en-US" b="1" dirty="0" smtClean="0"/>
              <a:t>() - Find maximum value in the queue.</a:t>
            </a:r>
          </a:p>
          <a:p>
            <a:r>
              <a:rPr lang="en-US" b="1" dirty="0" smtClean="0"/>
              <a:t>remove() - Delete maximum value from the queue.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Min Priority Queue</a:t>
            </a:r>
            <a:endParaRPr lang="en-US" dirty="0"/>
          </a:p>
        </p:txBody>
      </p:sp>
      <p:sp>
        <p:nvSpPr>
          <p:cNvPr id="3" name="Content Placeholder 2"/>
          <p:cNvSpPr>
            <a:spLocks noGrp="1"/>
          </p:cNvSpPr>
          <p:nvPr>
            <p:ph idx="1"/>
          </p:nvPr>
        </p:nvSpPr>
        <p:spPr/>
        <p:txBody>
          <a:bodyPr>
            <a:normAutofit fontScale="92500"/>
          </a:bodyPr>
          <a:lstStyle/>
          <a:p>
            <a:r>
              <a:rPr lang="en-US" dirty="0" smtClean="0"/>
              <a:t>Min Priority Queue is similar to max priority queue except the removal of maximum element first. We remove minimum element first in min priority queue.</a:t>
            </a:r>
            <a:br>
              <a:rPr lang="en-US" dirty="0" smtClean="0"/>
            </a:br>
            <a:r>
              <a:rPr lang="en-US" dirty="0" smtClean="0"/>
              <a:t/>
            </a:r>
            <a:br>
              <a:rPr lang="en-US" dirty="0" smtClean="0"/>
            </a:br>
            <a:r>
              <a:rPr lang="en-US" dirty="0" smtClean="0"/>
              <a:t>The following operations are performed in Min Priority Queue...</a:t>
            </a:r>
          </a:p>
          <a:p>
            <a:r>
              <a:rPr lang="en-US" b="1" dirty="0" err="1" smtClean="0"/>
              <a:t>isEmpty</a:t>
            </a:r>
            <a:r>
              <a:rPr lang="en-US" b="1" dirty="0" smtClean="0"/>
              <a:t>()</a:t>
            </a:r>
            <a:r>
              <a:rPr lang="en-US" dirty="0" smtClean="0"/>
              <a:t> - Check whether queue is Empty.</a:t>
            </a:r>
          </a:p>
          <a:p>
            <a:r>
              <a:rPr lang="en-US" b="1" dirty="0" smtClean="0"/>
              <a:t>insert()</a:t>
            </a:r>
            <a:r>
              <a:rPr lang="en-US" dirty="0" smtClean="0"/>
              <a:t> - Inserts a new value into the queue.</a:t>
            </a:r>
          </a:p>
          <a:p>
            <a:r>
              <a:rPr lang="en-US" b="1" dirty="0" err="1" smtClean="0"/>
              <a:t>findMin</a:t>
            </a:r>
            <a:r>
              <a:rPr lang="en-US" b="1" dirty="0" smtClean="0"/>
              <a:t>()</a:t>
            </a:r>
            <a:r>
              <a:rPr lang="en-US" dirty="0" smtClean="0"/>
              <a:t> - Find minimum value in the queue.</a:t>
            </a:r>
          </a:p>
          <a:p>
            <a:r>
              <a:rPr lang="en-US" b="1" dirty="0" smtClean="0"/>
              <a:t>remove()</a:t>
            </a:r>
            <a:r>
              <a:rPr lang="en-US" dirty="0" smtClean="0"/>
              <a:t> - Delete minimum value from the queue.</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11</TotalTime>
  <Words>150</Words>
  <Application>Microsoft Office PowerPoint</Application>
  <PresentationFormat>On-screen Show (4:3)</PresentationFormat>
  <Paragraphs>19</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Opulent</vt:lpstr>
      <vt:lpstr>Priority Queue</vt:lpstr>
      <vt:lpstr>Priority Queue</vt:lpstr>
      <vt:lpstr>1. Max Priority Queue</vt:lpstr>
      <vt:lpstr>2. Min Priority Queue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Priority Queue</dc:title>
  <dc:creator>DVN COLLEGE</dc:creator>
  <cp:lastModifiedBy>SYSTEM 9</cp:lastModifiedBy>
  <cp:revision>3</cp:revision>
  <dcterms:created xsi:type="dcterms:W3CDTF">2019-02-08T06:29:20Z</dcterms:created>
  <dcterms:modified xsi:type="dcterms:W3CDTF">2019-02-16T12:28:36Z</dcterms:modified>
</cp:coreProperties>
</file>