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EDADCC-2D08-4B8C-9D4F-980BC0CAE360}" type="datetimeFigureOut">
              <a:rPr lang="ta-IN" smtClean="0"/>
              <a:t>08-12-2015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5498755-D8A1-47B8-85F9-88F3EB9B17D2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14. </a:t>
            </a:r>
            <a:r>
              <a:rPr lang="en-US" b="1" dirty="0" smtClean="0"/>
              <a:t>Java OOPs Concepts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OOPs (Object Oriented Programming System</a:t>
            </a:r>
            <a:r>
              <a:rPr lang="en-US" dirty="0" smtClean="0"/>
              <a:t>)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means a real word entity such as pen, chair, table etc. </a:t>
            </a:r>
            <a:r>
              <a:rPr lang="en-US" b="1" dirty="0" smtClean="0"/>
              <a:t>Object-Oriented Programming</a:t>
            </a:r>
            <a:r>
              <a:rPr lang="en-US" dirty="0" smtClean="0"/>
              <a:t> is a methodology </a:t>
            </a:r>
            <a:r>
              <a:rPr lang="en-US" dirty="0" smtClean="0"/>
              <a:t>to </a:t>
            </a:r>
            <a:r>
              <a:rPr lang="en-US" dirty="0" smtClean="0"/>
              <a:t>design a program using classes and objects. It simplifies the software development and maintenance by providing some concepts: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&amp; Class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/>
              <a:t>entity that has state and behavior is known as an object. For example: chair, pen, table, keyboard, bike etc. It can be physical and logical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Collection of objects</a:t>
            </a:r>
            <a:r>
              <a:rPr lang="en-US" dirty="0" smtClean="0"/>
              <a:t> is called class. It is a logical entity.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</a:t>
            </a:r>
            <a:r>
              <a:rPr lang="en-US" b="1" dirty="0" smtClean="0"/>
              <a:t>one object acquires all the properties and behaviours of parent object</a:t>
            </a:r>
            <a:r>
              <a:rPr lang="en-US" dirty="0" smtClean="0"/>
              <a:t> i.e. known as inheritance. It provides code reusability. It is used to achieve runtime polymorphism.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b="1" dirty="0" smtClean="0"/>
              <a:t>one task is performed by different ways</a:t>
            </a:r>
            <a:r>
              <a:rPr lang="en-US" dirty="0" smtClean="0"/>
              <a:t> i.e. known as polymorphism. For example: to </a:t>
            </a:r>
            <a:r>
              <a:rPr lang="en-US" dirty="0" err="1" smtClean="0"/>
              <a:t>convense</a:t>
            </a:r>
            <a:r>
              <a:rPr lang="en-US" dirty="0" smtClean="0"/>
              <a:t> the customer differently, to draw something e.g. shape or rectangle etc. </a:t>
            </a:r>
          </a:p>
          <a:p>
            <a:r>
              <a:rPr lang="en-US" dirty="0" smtClean="0"/>
              <a:t>In java, we use method overloading and method overriding to achieve polymorphism.</a:t>
            </a:r>
          </a:p>
          <a:p>
            <a:r>
              <a:rPr lang="en-US" dirty="0" smtClean="0"/>
              <a:t>Another example can be to speak something e.g. cat speaks </a:t>
            </a:r>
            <a:r>
              <a:rPr lang="en-US" dirty="0" err="1" smtClean="0"/>
              <a:t>meaw</a:t>
            </a:r>
            <a:r>
              <a:rPr lang="en-US" dirty="0" smtClean="0"/>
              <a:t>, dog barks woof etc.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Hiding </a:t>
            </a:r>
            <a:r>
              <a:rPr lang="en-US" b="1" dirty="0" smtClean="0"/>
              <a:t>internal details and showing functionality</a:t>
            </a:r>
            <a:r>
              <a:rPr lang="en-US" dirty="0" smtClean="0"/>
              <a:t> is known as abstraction. For example: phone call, we don't know the internal processing. </a:t>
            </a:r>
          </a:p>
          <a:p>
            <a:r>
              <a:rPr lang="en-US" dirty="0" smtClean="0"/>
              <a:t>In java, we use abstract class and interface to achieve abstraction.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Binding (or wrapping) code and data together into a single unit is known as encapsulation</a:t>
            </a:r>
            <a:r>
              <a:rPr lang="en-US" dirty="0" smtClean="0"/>
              <a:t>. For example: capsule, it is wrapped with different medicines.</a:t>
            </a:r>
          </a:p>
          <a:p>
            <a:r>
              <a:rPr lang="en-US" dirty="0" smtClean="0"/>
              <a:t>A java class is the example of encapsulation. Java bean is the fully encapsulated class because all the data members are private here.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OOPs over Procedure-oriented programming </a:t>
            </a:r>
            <a:r>
              <a:rPr lang="en-US" dirty="0" smtClean="0"/>
              <a:t>language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1)OOPs </a:t>
            </a:r>
            <a:r>
              <a:rPr lang="en-US" dirty="0" smtClean="0"/>
              <a:t>makes development and maintenance easier where as in Procedure-oriented programming language it is not easy to manage if code grows as project size grows. 2)OOPs provides data hiding whereas in Procedure-oriented </a:t>
            </a:r>
            <a:r>
              <a:rPr lang="en-US" dirty="0" err="1" smtClean="0"/>
              <a:t>prgramming</a:t>
            </a:r>
            <a:r>
              <a:rPr lang="en-US" dirty="0" smtClean="0"/>
              <a:t> language a global data can be accessed from anywhere. 3)OOPs provides ability to simulate real-world event much more effectively. We can provide the solution of real word problem if we are using the Object-Oriented Programming language.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37</TotalTime>
  <Words>347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14. Java OOPs Concepts</vt:lpstr>
      <vt:lpstr>OOPs (Object Oriented Programming System)</vt:lpstr>
      <vt:lpstr>Object &amp; Class</vt:lpstr>
      <vt:lpstr>Inheritance</vt:lpstr>
      <vt:lpstr>Polymorphism</vt:lpstr>
      <vt:lpstr>Abstraction</vt:lpstr>
      <vt:lpstr>Encapsulation</vt:lpstr>
      <vt:lpstr>Advantage of OOPs over Procedure-oriented programming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Java OOPs Concepts</dc:title>
  <dc:creator>user</dc:creator>
  <cp:lastModifiedBy>user</cp:lastModifiedBy>
  <cp:revision>8</cp:revision>
  <dcterms:created xsi:type="dcterms:W3CDTF">2015-12-08T06:55:16Z</dcterms:created>
  <dcterms:modified xsi:type="dcterms:W3CDTF">2015-12-08T07:33:07Z</dcterms:modified>
</cp:coreProperties>
</file>