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B6A65CA-9EA1-4104-96E3-DDF907BD7F71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87B8514-8537-4213-81C5-69C0C8AC30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6A65CA-9EA1-4104-96E3-DDF907BD7F71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7B8514-8537-4213-81C5-69C0C8AC30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B6A65CA-9EA1-4104-96E3-DDF907BD7F71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87B8514-8537-4213-81C5-69C0C8AC30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6A65CA-9EA1-4104-96E3-DDF907BD7F71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7B8514-8537-4213-81C5-69C0C8AC30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B6A65CA-9EA1-4104-96E3-DDF907BD7F71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D87B8514-8537-4213-81C5-69C0C8AC30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6A65CA-9EA1-4104-96E3-DDF907BD7F71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7B8514-8537-4213-81C5-69C0C8AC30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6A65CA-9EA1-4104-96E3-DDF907BD7F71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7B8514-8537-4213-81C5-69C0C8AC30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6A65CA-9EA1-4104-96E3-DDF907BD7F71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7B8514-8537-4213-81C5-69C0C8AC30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B6A65CA-9EA1-4104-96E3-DDF907BD7F71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7B8514-8537-4213-81C5-69C0C8AC30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6A65CA-9EA1-4104-96E3-DDF907BD7F71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7B8514-8537-4213-81C5-69C0C8AC30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6A65CA-9EA1-4104-96E3-DDF907BD7F71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7B8514-8537-4213-81C5-69C0C8AC30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B6A65CA-9EA1-4104-96E3-DDF907BD7F71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87B8514-8537-4213-81C5-69C0C8AC30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15. </a:t>
            </a:r>
            <a:r>
              <a:rPr lang="en-US" dirty="0" smtClean="0"/>
              <a:t>JAVA NAMING CONVENTION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NAMING CONVENTION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 </a:t>
            </a:r>
            <a:r>
              <a:rPr lang="en-US" b="1" dirty="0" smtClean="0"/>
              <a:t>naming convention</a:t>
            </a:r>
            <a:r>
              <a:rPr lang="en-US" dirty="0" smtClean="0"/>
              <a:t> is a rule to follow as you decide what to name your identifiers such as class, package, variable, constant, method etc.</a:t>
            </a:r>
          </a:p>
          <a:p>
            <a:r>
              <a:rPr lang="en-US" dirty="0" smtClean="0"/>
              <a:t>But, it is not forced to follow. So, it is known as convention not rule.</a:t>
            </a:r>
          </a:p>
          <a:p>
            <a:r>
              <a:rPr lang="en-US" dirty="0" smtClean="0"/>
              <a:t>All the classes, interfaces, packages, methods and fields of java programming language are given according to java naming convention.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 of naming conventions in java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using standard Java naming conventions, you make your code easier to read for yourself and for other programmers. Readability of Java program is very important. It indicates that </a:t>
            </a:r>
            <a:r>
              <a:rPr lang="en-US" b="1" dirty="0" smtClean="0"/>
              <a:t>less time</a:t>
            </a:r>
            <a:r>
              <a:rPr lang="en-US" dirty="0" smtClean="0"/>
              <a:t> is spent to figure out what the code does.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" y="304800"/>
          <a:ext cx="8229600" cy="6553201"/>
        </p:xfrm>
        <a:graphic>
          <a:graphicData uri="http://schemas.openxmlformats.org/drawingml/2006/table">
            <a:tbl>
              <a:tblPr/>
              <a:tblGrid>
                <a:gridCol w="4152900"/>
                <a:gridCol w="4076700"/>
              </a:tblGrid>
              <a:tr h="58867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b="1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Name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14" marR="43214" marT="43214" marB="43214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b="1" dirty="0" smtClean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Convention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14" marR="43214" marT="43214" marB="43214">
                    <a:lnL>
                      <a:noFill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1112533">
                <a:tc>
                  <a:txBody>
                    <a:bodyPr/>
                    <a:lstStyle/>
                    <a:p>
                      <a:pPr marL="190500" marR="0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class name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14" marR="43214" marT="43214" marB="43214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0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should start with uppercase letter and be a noun e.g. String, Color, Button, System, Thread etc.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14" marR="43214" marT="43214" marB="43214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12533">
                <a:tc>
                  <a:txBody>
                    <a:bodyPr/>
                    <a:lstStyle/>
                    <a:p>
                      <a:pPr marL="190500" marR="0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interface name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14" marR="43214" marT="43214" marB="43214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0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should start with uppercase letter and be an adjective e.g.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Runnable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, Remote,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ActionListener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etc.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14" marR="43214" marT="43214" marB="43214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1112533">
                <a:tc>
                  <a:txBody>
                    <a:bodyPr/>
                    <a:lstStyle/>
                    <a:p>
                      <a:pPr marL="190500" marR="0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method name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14" marR="43214" marT="43214" marB="43214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0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should start with lowercase letter and be a verb e.g.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actionPerformed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(), main(), print(),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println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() etc.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14" marR="43214" marT="43214" marB="43214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09066">
                <a:tc>
                  <a:txBody>
                    <a:bodyPr/>
                    <a:lstStyle/>
                    <a:p>
                      <a:pPr marL="190500" marR="0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variable name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14" marR="43214" marT="43214" marB="43214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0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should start with lowercase letter e.g.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firstName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orderNumber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etc.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14" marR="43214" marT="43214" marB="43214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608792">
                <a:tc>
                  <a:txBody>
                    <a:bodyPr/>
                    <a:lstStyle/>
                    <a:p>
                      <a:pPr marL="190500" marR="0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package name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14" marR="43214" marT="43214" marB="43214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0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should be in lowercase letter e.g. java,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lang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sql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util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etc.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14" marR="43214" marT="43214" marB="43214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09066">
                <a:tc>
                  <a:txBody>
                    <a:bodyPr/>
                    <a:lstStyle/>
                    <a:p>
                      <a:pPr marL="190500" marR="0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constants name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14" marR="43214" marT="43214" marB="43214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0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should be in uppercase letter. e.g. RED, YELLOW, MAX_PRIORITY etc.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3214" marR="43214" marT="43214" marB="43214">
                    <a:lnL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CamelCase</a:t>
            </a:r>
            <a:r>
              <a:rPr lang="en-US" dirty="0" smtClean="0"/>
              <a:t> in java naming conventions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follows </a:t>
            </a:r>
            <a:r>
              <a:rPr lang="en-US" dirty="0" err="1" smtClean="0"/>
              <a:t>camelcase</a:t>
            </a:r>
            <a:r>
              <a:rPr lang="en-US" dirty="0" smtClean="0"/>
              <a:t> syntax for naming the class, interface, method and variable.</a:t>
            </a:r>
          </a:p>
          <a:p>
            <a:r>
              <a:rPr lang="en-US" dirty="0" smtClean="0"/>
              <a:t>If name is combined with two words, second word will start with uppercase letter always e.g. </a:t>
            </a:r>
            <a:r>
              <a:rPr lang="en-US" dirty="0" err="1" smtClean="0"/>
              <a:t>actionPerformed</a:t>
            </a:r>
            <a:r>
              <a:rPr lang="en-US" dirty="0" smtClean="0"/>
              <a:t>(), 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ActionEvent</a:t>
            </a:r>
            <a:r>
              <a:rPr lang="en-US" dirty="0" smtClean="0"/>
              <a:t>, </a:t>
            </a:r>
            <a:r>
              <a:rPr lang="en-US" dirty="0" err="1" smtClean="0"/>
              <a:t>ActionListener</a:t>
            </a:r>
            <a:r>
              <a:rPr lang="en-US" dirty="0" smtClean="0"/>
              <a:t> etc.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11</TotalTime>
  <Words>215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Opulent</vt:lpstr>
      <vt:lpstr>15. JAVA NAMING CONVENTION</vt:lpstr>
      <vt:lpstr>JAVA NAMING CONVENTION</vt:lpstr>
      <vt:lpstr>Advantage of naming conventions in java</vt:lpstr>
      <vt:lpstr>Slide 4</vt:lpstr>
      <vt:lpstr>CamelCase in java naming conventions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 JAVA NAMING CONVENTION</dc:title>
  <dc:creator>user</dc:creator>
  <cp:lastModifiedBy>user</cp:lastModifiedBy>
  <cp:revision>5</cp:revision>
  <dcterms:created xsi:type="dcterms:W3CDTF">2015-07-23T11:15:00Z</dcterms:created>
  <dcterms:modified xsi:type="dcterms:W3CDTF">2015-12-08T07:34:44Z</dcterms:modified>
</cp:coreProperties>
</file>