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7E7F87-C9A5-4502-A0C3-564F9DD838CA}" type="datetimeFigureOut">
              <a:rPr lang="ta-IN" smtClean="0"/>
              <a:pPr/>
              <a:t>08-12-2015</a:t>
            </a:fld>
            <a:endParaRPr lang="ta-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a-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A243067-7C17-4CCE-A5E1-55AC2A17B951}"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7E7F87-C9A5-4502-A0C3-564F9DD838CA}" type="datetimeFigureOut">
              <a:rPr lang="ta-IN" smtClean="0"/>
              <a:pPr/>
              <a:t>08-12-2015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1A243067-7C17-4CCE-A5E1-55AC2A17B951}"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7E7F87-C9A5-4502-A0C3-564F9DD838CA}" type="datetimeFigureOut">
              <a:rPr lang="ta-IN" smtClean="0"/>
              <a:pPr/>
              <a:t>08-12-2015</a:t>
            </a:fld>
            <a:endParaRPr lang="ta-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ta-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A243067-7C17-4CCE-A5E1-55AC2A17B951}"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7E7F87-C9A5-4502-A0C3-564F9DD838CA}" type="datetimeFigureOut">
              <a:rPr lang="ta-IN" smtClean="0"/>
              <a:pPr/>
              <a:t>08-12-2015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1A243067-7C17-4CCE-A5E1-55AC2A17B951}"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7E7F87-C9A5-4502-A0C3-564F9DD838CA}" type="datetimeFigureOut">
              <a:rPr lang="ta-IN" smtClean="0"/>
              <a:pPr/>
              <a:t>08-12-2015</a:t>
            </a:fld>
            <a:endParaRPr lang="ta-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a-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A243067-7C17-4CCE-A5E1-55AC2A17B951}"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7E7F87-C9A5-4502-A0C3-564F9DD838CA}" type="datetimeFigureOut">
              <a:rPr lang="ta-IN" smtClean="0"/>
              <a:pPr/>
              <a:t>08-12-2015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1A243067-7C17-4CCE-A5E1-55AC2A17B951}"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7E7F87-C9A5-4502-A0C3-564F9DD838CA}" type="datetimeFigureOut">
              <a:rPr lang="ta-IN" smtClean="0"/>
              <a:pPr/>
              <a:t>08-12-2015</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1A243067-7C17-4CCE-A5E1-55AC2A17B951}"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7E7F87-C9A5-4502-A0C3-564F9DD838CA}" type="datetimeFigureOut">
              <a:rPr lang="ta-IN" smtClean="0"/>
              <a:pPr/>
              <a:t>08-12-2015</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1A243067-7C17-4CCE-A5E1-55AC2A17B951}" type="slidenum">
              <a:rPr lang="ta-IN" smtClean="0"/>
              <a:pPr/>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7E7F87-C9A5-4502-A0C3-564F9DD838CA}" type="datetimeFigureOut">
              <a:rPr lang="ta-IN" smtClean="0"/>
              <a:pPr/>
              <a:t>08-12-2015</a:t>
            </a:fld>
            <a:endParaRPr lang="ta-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ta-IN"/>
          </a:p>
        </p:txBody>
      </p:sp>
      <p:sp>
        <p:nvSpPr>
          <p:cNvPr id="4" name="Slide Number Placeholder 3"/>
          <p:cNvSpPr>
            <a:spLocks noGrp="1"/>
          </p:cNvSpPr>
          <p:nvPr>
            <p:ph type="sldNum" sz="quarter" idx="12"/>
          </p:nvPr>
        </p:nvSpPr>
        <p:spPr/>
        <p:txBody>
          <a:bodyPr/>
          <a:lstStyle>
            <a:extLst/>
          </a:lstStyle>
          <a:p>
            <a:fld id="{1A243067-7C17-4CCE-A5E1-55AC2A17B951}" type="slidenum">
              <a:rPr lang="ta-IN" smtClean="0"/>
              <a:pPr/>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7E7F87-C9A5-4502-A0C3-564F9DD838CA}" type="datetimeFigureOut">
              <a:rPr lang="ta-IN" smtClean="0"/>
              <a:pPr/>
              <a:t>08-12-2015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1A243067-7C17-4CCE-A5E1-55AC2A17B951}" type="slidenum">
              <a:rPr lang="ta-IN" smtClean="0"/>
              <a:pPr/>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7E7F87-C9A5-4502-A0C3-564F9DD838CA}" type="datetimeFigureOut">
              <a:rPr lang="ta-IN" smtClean="0"/>
              <a:pPr/>
              <a:t>08-12-2015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1A243067-7C17-4CCE-A5E1-55AC2A17B951}" type="slidenum">
              <a:rPr lang="ta-IN" smtClean="0"/>
              <a:pPr/>
              <a:t>‹#›</a:t>
            </a:fld>
            <a:endParaRPr lang="ta-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7E7F87-C9A5-4502-A0C3-564F9DD838CA}" type="datetimeFigureOut">
              <a:rPr lang="ta-IN" smtClean="0"/>
              <a:pPr/>
              <a:t>08-12-2015</a:t>
            </a:fld>
            <a:endParaRPr lang="ta-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a-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A243067-7C17-4CCE-A5E1-55AC2A17B951}" type="slidenum">
              <a:rPr lang="ta-IN" smtClean="0"/>
              <a:pPr/>
              <a:t>‹#›</a:t>
            </a:fld>
            <a:endParaRPr lang="ta-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Java?</a:t>
            </a:r>
            <a:endParaRPr lang="ta-IN" dirty="0"/>
          </a:p>
        </p:txBody>
      </p:sp>
      <p:sp>
        <p:nvSpPr>
          <p:cNvPr id="3" name="Content Placeholder 2"/>
          <p:cNvSpPr>
            <a:spLocks noGrp="1"/>
          </p:cNvSpPr>
          <p:nvPr>
            <p:ph idx="1"/>
          </p:nvPr>
        </p:nvSpPr>
        <p:spPr/>
        <p:txBody>
          <a:bodyPr/>
          <a:lstStyle/>
          <a:p>
            <a:r>
              <a:rPr lang="en-US" dirty="0" smtClean="0"/>
              <a:t>Java is a </a:t>
            </a:r>
            <a:r>
              <a:rPr lang="en-US" b="1" dirty="0" smtClean="0"/>
              <a:t>programming language</a:t>
            </a:r>
            <a:r>
              <a:rPr lang="en-US" dirty="0" smtClean="0"/>
              <a:t> and a </a:t>
            </a:r>
            <a:r>
              <a:rPr lang="en-US" b="1" dirty="0" smtClean="0"/>
              <a:t>platform</a:t>
            </a:r>
            <a:r>
              <a:rPr lang="en-US" dirty="0" smtClean="0"/>
              <a:t>.</a:t>
            </a:r>
          </a:p>
          <a:p>
            <a:r>
              <a:rPr lang="en-US" dirty="0" smtClean="0"/>
              <a:t>Java is a high level, robust, secured and object-oriented programming language.</a:t>
            </a:r>
          </a:p>
          <a:p>
            <a:r>
              <a:rPr lang="en-US" b="1" dirty="0" smtClean="0"/>
              <a:t>Platform</a:t>
            </a:r>
            <a:r>
              <a:rPr lang="en-US" dirty="0" smtClean="0"/>
              <a:t>: Any hardware or software environment in which a program runs, is known as a platform. Since Java has its own runtime environment (JRE) and API, it is called platform.</a:t>
            </a:r>
          </a:p>
          <a:p>
            <a:endParaRPr lang="ta-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Where it is used?</a:t>
            </a:r>
            <a:endParaRPr lang="ta-IN"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According to Sun, 3 billion devices run java. There are many devices where java is currently used. Some of them are as follows:</a:t>
            </a:r>
          </a:p>
          <a:p>
            <a:r>
              <a:rPr lang="en-US" dirty="0" smtClean="0"/>
              <a:t>Desktop Applications such as acrobat reader, media player, antivirus etc.</a:t>
            </a:r>
          </a:p>
          <a:p>
            <a:r>
              <a:rPr lang="en-US" dirty="0" smtClean="0"/>
              <a:t>Web Applications such as irctc.co.in, javatpoint.com etc.</a:t>
            </a:r>
          </a:p>
          <a:p>
            <a:r>
              <a:rPr lang="en-US" dirty="0" smtClean="0"/>
              <a:t>Enterprise Applications such as banking applications.</a:t>
            </a:r>
          </a:p>
          <a:p>
            <a:r>
              <a:rPr lang="en-US" dirty="0" smtClean="0"/>
              <a:t>Mobile</a:t>
            </a:r>
          </a:p>
          <a:p>
            <a:r>
              <a:rPr lang="en-US" dirty="0" smtClean="0"/>
              <a:t>Embedded System</a:t>
            </a:r>
          </a:p>
          <a:p>
            <a:r>
              <a:rPr lang="en-US" dirty="0" smtClean="0"/>
              <a:t>Smart Card</a:t>
            </a:r>
          </a:p>
          <a:p>
            <a:r>
              <a:rPr lang="en-US" dirty="0" smtClean="0"/>
              <a:t>Robotics</a:t>
            </a:r>
          </a:p>
          <a:p>
            <a:r>
              <a:rPr lang="en-US" dirty="0" smtClean="0"/>
              <a:t>Games etc.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Java Applications</a:t>
            </a:r>
            <a:endParaRPr lang="ta-IN" dirty="0"/>
          </a:p>
        </p:txBody>
      </p:sp>
      <p:sp>
        <p:nvSpPr>
          <p:cNvPr id="3" name="Content Placeholder 2"/>
          <p:cNvSpPr>
            <a:spLocks noGrp="1"/>
          </p:cNvSpPr>
          <p:nvPr>
            <p:ph idx="1"/>
          </p:nvPr>
        </p:nvSpPr>
        <p:spPr/>
        <p:txBody>
          <a:bodyPr/>
          <a:lstStyle/>
          <a:p>
            <a:r>
              <a:rPr lang="en-US" dirty="0" smtClean="0"/>
              <a:t>There are mainly 4 type of applications that can be created using java programming:</a:t>
            </a:r>
          </a:p>
          <a:p>
            <a:pPr marL="514350" indent="-514350">
              <a:buAutoNum type="arabicPeriod"/>
            </a:pPr>
            <a:r>
              <a:rPr lang="en-US" dirty="0" smtClean="0"/>
              <a:t>Standalone Application</a:t>
            </a:r>
          </a:p>
          <a:p>
            <a:pPr marL="514350" indent="-514350">
              <a:buAutoNum type="arabicPeriod"/>
            </a:pPr>
            <a:r>
              <a:rPr lang="en-US" dirty="0" smtClean="0"/>
              <a:t>Web Application</a:t>
            </a:r>
          </a:p>
          <a:p>
            <a:pPr marL="514350" indent="-514350">
              <a:buAutoNum type="arabicPeriod"/>
            </a:pPr>
            <a:r>
              <a:rPr lang="en-US" dirty="0" smtClean="0"/>
              <a:t>Enterprise Application</a:t>
            </a:r>
          </a:p>
          <a:p>
            <a:pPr marL="514350" indent="-514350">
              <a:buAutoNum type="arabicPeriod"/>
            </a:pPr>
            <a:r>
              <a:rPr lang="en-US" dirty="0" smtClean="0"/>
              <a:t>Mobile Application</a:t>
            </a:r>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Standalone Application</a:t>
            </a:r>
            <a:endParaRPr lang="ta-IN" dirty="0"/>
          </a:p>
        </p:txBody>
      </p:sp>
      <p:sp>
        <p:nvSpPr>
          <p:cNvPr id="3" name="Content Placeholder 2"/>
          <p:cNvSpPr>
            <a:spLocks noGrp="1"/>
          </p:cNvSpPr>
          <p:nvPr>
            <p:ph idx="1"/>
          </p:nvPr>
        </p:nvSpPr>
        <p:spPr/>
        <p:txBody>
          <a:bodyPr/>
          <a:lstStyle/>
          <a:p>
            <a:r>
              <a:rPr lang="en-US" dirty="0" smtClean="0"/>
              <a:t>It is also known as desktop application or window-based application. An application that we need to install on every machine such as media player, antivirus etc. AWT and Swing are used in java for creating standalone applications.</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Web Application</a:t>
            </a:r>
            <a:endParaRPr lang="ta-IN" dirty="0"/>
          </a:p>
        </p:txBody>
      </p:sp>
      <p:sp>
        <p:nvSpPr>
          <p:cNvPr id="3" name="Content Placeholder 2"/>
          <p:cNvSpPr>
            <a:spLocks noGrp="1"/>
          </p:cNvSpPr>
          <p:nvPr>
            <p:ph idx="1"/>
          </p:nvPr>
        </p:nvSpPr>
        <p:spPr/>
        <p:txBody>
          <a:bodyPr/>
          <a:lstStyle/>
          <a:p>
            <a:r>
              <a:rPr lang="en-US" dirty="0" smtClean="0"/>
              <a:t>An application that runs on the server side and creates dynamic page, is called web application. Currently, </a:t>
            </a:r>
            <a:r>
              <a:rPr lang="en-US" dirty="0" err="1" smtClean="0"/>
              <a:t>servlet</a:t>
            </a:r>
            <a:r>
              <a:rPr lang="en-US" dirty="0" smtClean="0"/>
              <a:t>, </a:t>
            </a:r>
            <a:r>
              <a:rPr lang="en-US" dirty="0" err="1" smtClean="0"/>
              <a:t>jsp</a:t>
            </a:r>
            <a:r>
              <a:rPr lang="en-US" dirty="0" smtClean="0"/>
              <a:t>, struts, </a:t>
            </a:r>
            <a:r>
              <a:rPr lang="en-US" dirty="0" err="1" smtClean="0"/>
              <a:t>jsf</a:t>
            </a:r>
            <a:r>
              <a:rPr lang="en-US" dirty="0" smtClean="0"/>
              <a:t> etc. technologies are used for creating web applications in java.</a:t>
            </a:r>
          </a:p>
          <a:p>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Enterprise Application</a:t>
            </a:r>
            <a:endParaRPr lang="ta-IN" dirty="0"/>
          </a:p>
        </p:txBody>
      </p:sp>
      <p:sp>
        <p:nvSpPr>
          <p:cNvPr id="3" name="Content Placeholder 2"/>
          <p:cNvSpPr>
            <a:spLocks noGrp="1"/>
          </p:cNvSpPr>
          <p:nvPr>
            <p:ph idx="1"/>
          </p:nvPr>
        </p:nvSpPr>
        <p:spPr/>
        <p:txBody>
          <a:bodyPr/>
          <a:lstStyle/>
          <a:p>
            <a:r>
              <a:rPr lang="en-US" dirty="0" smtClean="0"/>
              <a:t>An application that is distributed in nature, such as banking applications etc. It has the advantage of high level security, load balancing and clustering. In java, EJB is used for creating enterprise applications.</a:t>
            </a:r>
          </a:p>
          <a:p>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4) Mobile Application</a:t>
            </a:r>
            <a:endParaRPr lang="ta-IN" dirty="0"/>
          </a:p>
        </p:txBody>
      </p:sp>
      <p:sp>
        <p:nvSpPr>
          <p:cNvPr id="3" name="Content Placeholder 2"/>
          <p:cNvSpPr>
            <a:spLocks noGrp="1"/>
          </p:cNvSpPr>
          <p:nvPr>
            <p:ph idx="1"/>
          </p:nvPr>
        </p:nvSpPr>
        <p:spPr/>
        <p:txBody>
          <a:bodyPr/>
          <a:lstStyle/>
          <a:p>
            <a:r>
              <a:rPr lang="en-US" dirty="0" smtClean="0"/>
              <a:t>An application that is created for mobile devices. Currently Android and Java ME are used for creating mobile applications.</a:t>
            </a:r>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TotalTime>
  <Words>323</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Opulent</vt:lpstr>
      <vt:lpstr>INTRODUCTION TO JAVA</vt:lpstr>
      <vt:lpstr>What is Java?</vt:lpstr>
      <vt:lpstr>Where it is used?</vt:lpstr>
      <vt:lpstr>Types of Java Applications</vt:lpstr>
      <vt:lpstr>1) Standalone Application</vt:lpstr>
      <vt:lpstr>2) Web Application</vt:lpstr>
      <vt:lpstr>3) Enterprise Application</vt:lpstr>
      <vt:lpstr>4) Mobile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user</dc:creator>
  <cp:lastModifiedBy>user</cp:lastModifiedBy>
  <cp:revision>5</cp:revision>
  <dcterms:created xsi:type="dcterms:W3CDTF">2015-12-08T04:27:54Z</dcterms:created>
  <dcterms:modified xsi:type="dcterms:W3CDTF">2015-12-08T05:15:53Z</dcterms:modified>
</cp:coreProperties>
</file>