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19CCE3B-21F5-49AE-AEE9-AC741D97FB3B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46E0321-1AC6-48A4-8D9C-407F15126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METHOD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input method in java.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import java.util.Scanner;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Import is a key word</a:t>
            </a:r>
          </a:p>
          <a:p>
            <a:pPr>
              <a:buNone/>
            </a:pPr>
            <a:r>
              <a:rPr lang="en-US" dirty="0" smtClean="0"/>
              <a:t>Java is a package name in java</a:t>
            </a:r>
          </a:p>
          <a:p>
            <a:pPr>
              <a:buNone/>
            </a:pPr>
            <a:r>
              <a:rPr lang="en-US" dirty="0" smtClean="0"/>
              <a:t>Util means Utility is a sub package name in java</a:t>
            </a:r>
          </a:p>
          <a:p>
            <a:pPr>
              <a:buNone/>
            </a:pPr>
            <a:r>
              <a:rPr lang="en-US" dirty="0" smtClean="0"/>
              <a:t>Scanner is a input method in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Scanner obj = new Scanner (System.in);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next Int() is for Integer</a:t>
            </a:r>
          </a:p>
          <a:p>
            <a:pPr>
              <a:buNone/>
            </a:pPr>
            <a:r>
              <a:rPr lang="en-US" dirty="0" smtClean="0"/>
              <a:t>	next Float() is for Float</a:t>
            </a:r>
          </a:p>
          <a:p>
            <a:pPr>
              <a:buNone/>
            </a:pPr>
            <a:r>
              <a:rPr lang="en-US" dirty="0" smtClean="0"/>
              <a:t>	next Line() is for String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Ex:-</a:t>
            </a:r>
          </a:p>
          <a:p>
            <a:pPr>
              <a:buNone/>
            </a:pPr>
            <a:r>
              <a:rPr lang="en-US" dirty="0" smtClean="0"/>
              <a:t>		int a;</a:t>
            </a:r>
          </a:p>
          <a:p>
            <a:pPr>
              <a:buNone/>
            </a:pPr>
            <a:r>
              <a:rPr lang="en-US" dirty="0" smtClean="0"/>
              <a:t>		a=</a:t>
            </a:r>
            <a:r>
              <a:rPr lang="en-US" dirty="0" err="1" smtClean="0"/>
              <a:t>obj.next</a:t>
            </a:r>
            <a:r>
              <a:rPr lang="en-US" dirty="0" smtClean="0"/>
              <a:t> Int();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java.util.Scanner;</a:t>
            </a:r>
          </a:p>
          <a:p>
            <a:pPr>
              <a:buNone/>
            </a:pPr>
            <a:r>
              <a:rPr lang="en-US" dirty="0" smtClean="0"/>
              <a:t>class Test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int no;</a:t>
            </a:r>
          </a:p>
          <a:p>
            <a:pPr>
              <a:buNone/>
            </a:pPr>
            <a:r>
              <a:rPr lang="en-US" dirty="0" smtClean="0"/>
              <a:t>double sq;</a:t>
            </a:r>
          </a:p>
          <a:p>
            <a:pPr>
              <a:buNone/>
            </a:pPr>
            <a:r>
              <a:rPr lang="en-US" dirty="0" smtClean="0"/>
              <a:t>Scanner obj=new Scanner(System.in);</a:t>
            </a:r>
          </a:p>
          <a:p>
            <a:pPr>
              <a:buNone/>
            </a:pPr>
            <a:r>
              <a:rPr lang="en-US" dirty="0" smtClean="0"/>
              <a:t>System.out.println("Enter a no");</a:t>
            </a:r>
          </a:p>
          <a:p>
            <a:pPr>
              <a:buNone/>
            </a:pPr>
            <a:r>
              <a:rPr lang="en-US" dirty="0" smtClean="0"/>
              <a:t>no = obj.nextInt();</a:t>
            </a:r>
          </a:p>
          <a:p>
            <a:pPr>
              <a:buNone/>
            </a:pPr>
            <a:r>
              <a:rPr lang="en-US" dirty="0" smtClean="0"/>
              <a:t>sq = no*no;</a:t>
            </a:r>
          </a:p>
          <a:p>
            <a:pPr>
              <a:buNone/>
            </a:pPr>
            <a:r>
              <a:rPr lang="en-US" dirty="0" smtClean="0"/>
              <a:t>System.out.println("Square is"+sq);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</TotalTime>
  <Words>63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INPUT METHOD IN JAVA</vt:lpstr>
      <vt:lpstr>Scanner</vt:lpstr>
      <vt:lpstr>Syntax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METHOD IN JAVA</dc:title>
  <dc:creator>Zameer</dc:creator>
  <cp:lastModifiedBy>user</cp:lastModifiedBy>
  <cp:revision>8</cp:revision>
  <dcterms:created xsi:type="dcterms:W3CDTF">2015-07-09T00:13:28Z</dcterms:created>
  <dcterms:modified xsi:type="dcterms:W3CDTF">2015-12-08T05:21:49Z</dcterms:modified>
</cp:coreProperties>
</file>