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96B7AE1-CEC7-4B4C-9331-17D32789C76B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0107173-712A-4189-9599-F43B50B075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6B7AE1-CEC7-4B4C-9331-17D32789C76B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107173-712A-4189-9599-F43B50B075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D96B7AE1-CEC7-4B4C-9331-17D32789C76B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0107173-712A-4189-9599-F43B50B075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6B7AE1-CEC7-4B4C-9331-17D32789C76B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107173-712A-4189-9599-F43B50B075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96B7AE1-CEC7-4B4C-9331-17D32789C76B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90107173-712A-4189-9599-F43B50B075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6B7AE1-CEC7-4B4C-9331-17D32789C76B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107173-712A-4189-9599-F43B50B075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6B7AE1-CEC7-4B4C-9331-17D32789C76B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107173-712A-4189-9599-F43B50B075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6B7AE1-CEC7-4B4C-9331-17D32789C76B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107173-712A-4189-9599-F43B50B075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96B7AE1-CEC7-4B4C-9331-17D32789C76B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107173-712A-4189-9599-F43B50B075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6B7AE1-CEC7-4B4C-9331-17D32789C76B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107173-712A-4189-9599-F43B50B075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6B7AE1-CEC7-4B4C-9331-17D32789C76B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107173-712A-4189-9599-F43B50B075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96B7AE1-CEC7-4B4C-9331-17D32789C76B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0107173-712A-4189-9599-F43B50B075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12. LOOPING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Enhanced for loop in Java: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</a:t>
            </a:r>
            <a:r>
              <a:rPr lang="en-US" dirty="0" smtClean="0"/>
              <a:t>enhanced for loop was introduced. This is mainly used for Arrays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Syntax</a:t>
            </a:r>
            <a:r>
              <a:rPr lang="en-US" dirty="0" smtClean="0"/>
              <a:t>: 	</a:t>
            </a:r>
          </a:p>
          <a:p>
            <a:pPr>
              <a:buNone/>
            </a:pPr>
            <a:r>
              <a:rPr lang="en-US" dirty="0" smtClean="0"/>
              <a:t>The syntax of enhanced for loop  is: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 smtClean="0"/>
              <a:t>( declaration :   expression)  </a:t>
            </a:r>
          </a:p>
          <a:p>
            <a:pPr>
              <a:buNone/>
            </a:pPr>
            <a:r>
              <a:rPr lang="en-US" dirty="0" smtClean="0"/>
              <a:t>{  </a:t>
            </a:r>
          </a:p>
          <a:p>
            <a:pPr>
              <a:buNone/>
            </a:pPr>
            <a:r>
              <a:rPr lang="en-US" dirty="0" smtClean="0"/>
              <a:t>//Statements </a:t>
            </a:r>
          </a:p>
          <a:p>
            <a:pPr>
              <a:buNone/>
            </a:pPr>
            <a:r>
              <a:rPr lang="en-US" dirty="0" smtClean="0"/>
              <a:t>} 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ta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239000" cy="615093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public class  </a:t>
            </a:r>
            <a:r>
              <a:rPr lang="en-US" dirty="0" smtClean="0"/>
              <a:t>Test</a:t>
            </a:r>
          </a:p>
          <a:p>
            <a:pPr>
              <a:buNone/>
            </a:pPr>
            <a:r>
              <a:rPr lang="en-US" dirty="0" smtClean="0"/>
              <a:t>{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public </a:t>
            </a:r>
            <a:r>
              <a:rPr lang="en-US" dirty="0" smtClean="0"/>
              <a:t>static void   main( String  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{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[]  numbers  ={10, 20, 30, 40, 50};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for </a:t>
            </a:r>
            <a:r>
              <a:rPr lang="en-US" dirty="0" smtClean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   x :   numbers  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{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System . out . print( x ); </a:t>
            </a:r>
          </a:p>
          <a:p>
            <a:pPr>
              <a:buNone/>
            </a:pPr>
            <a:r>
              <a:rPr lang="en-US" dirty="0" smtClean="0"/>
              <a:t>System . out . print( "," ); </a:t>
            </a:r>
          </a:p>
          <a:p>
            <a:pPr>
              <a:buNone/>
            </a:pPr>
            <a:r>
              <a:rPr lang="en-US" dirty="0" smtClean="0"/>
              <a:t>}  </a:t>
            </a:r>
          </a:p>
          <a:p>
            <a:pPr>
              <a:buNone/>
            </a:pPr>
            <a:r>
              <a:rPr lang="en-US" dirty="0" smtClean="0"/>
              <a:t>System . out . print( " \ n"); </a:t>
            </a:r>
          </a:p>
          <a:p>
            <a:pPr>
              <a:buNone/>
            </a:pPr>
            <a:r>
              <a:rPr lang="en-US" dirty="0" smtClean="0"/>
              <a:t>String []  names  ={"James", "Larry", "Tom", "Lacy" }; </a:t>
            </a:r>
          </a:p>
          <a:p>
            <a:pPr>
              <a:buNone/>
            </a:pPr>
            <a:r>
              <a:rPr lang="en-US" dirty="0" smtClean="0"/>
              <a:t>for ( String   name :   names  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{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System . out . print(   name ); </a:t>
            </a:r>
          </a:p>
          <a:p>
            <a:pPr>
              <a:buNone/>
            </a:pPr>
            <a:r>
              <a:rPr lang="en-US" dirty="0" smtClean="0"/>
              <a:t>System . out . print( "," ); </a:t>
            </a:r>
          </a:p>
          <a:p>
            <a:pPr>
              <a:buNone/>
            </a:pPr>
            <a:r>
              <a:rPr lang="en-US" dirty="0" smtClean="0"/>
              <a:t>}  </a:t>
            </a:r>
          </a:p>
          <a:p>
            <a:pPr>
              <a:buNone/>
            </a:pPr>
            <a:r>
              <a:rPr lang="en-US" dirty="0" smtClean="0"/>
              <a:t>}  </a:t>
            </a:r>
          </a:p>
          <a:p>
            <a:pPr>
              <a:buNone/>
            </a:pPr>
            <a:r>
              <a:rPr lang="en-US" dirty="0" smtClean="0"/>
              <a:t>} </a:t>
            </a:r>
            <a:endParaRPr lang="ta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 is defined as repetition. Loop is used when a certain set of statement are to be executed again an again in a program.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So, loop program contains two segments.</a:t>
            </a:r>
          </a:p>
          <a:p>
            <a:pPr>
              <a:buNone/>
            </a:pPr>
            <a:r>
              <a:rPr lang="en-US" dirty="0" smtClean="0"/>
              <a:t>1.Body of the Loop.</a:t>
            </a:r>
          </a:p>
          <a:p>
            <a:pPr>
              <a:buNone/>
            </a:pPr>
            <a:r>
              <a:rPr lang="en-US" dirty="0" smtClean="0"/>
              <a:t>2.Control statement.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Depending on the position of the control statements </a:t>
            </a:r>
          </a:p>
          <a:p>
            <a:pPr>
              <a:buNone/>
            </a:pPr>
            <a:r>
              <a:rPr lang="en-US" dirty="0" smtClean="0"/>
              <a:t>loop are of two types.</a:t>
            </a:r>
          </a:p>
          <a:p>
            <a:pPr>
              <a:buNone/>
            </a:pPr>
            <a:r>
              <a:rPr lang="en-US" dirty="0" smtClean="0"/>
              <a:t>1.Entry control </a:t>
            </a:r>
          </a:p>
          <a:p>
            <a:pPr>
              <a:buNone/>
            </a:pPr>
            <a:r>
              <a:rPr lang="en-US" dirty="0" smtClean="0"/>
              <a:t>2.Exit control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Entry Control loop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Entry control is called as pre-test. In this control first of all condition check so it is called entry control or pre-test. </a:t>
            </a:r>
          </a:p>
          <a:p>
            <a:endParaRPr lang="en-US" dirty="0" smtClean="0"/>
          </a:p>
          <a:p>
            <a:r>
              <a:rPr lang="en-US" dirty="0" smtClean="0"/>
              <a:t>Examples – For Loop &amp; While Loop.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Exit Control loop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control the condition is checked at last so it is called exit control or past-test.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Loops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java language provides four types of loops</a:t>
            </a:r>
          </a:p>
          <a:p>
            <a:pPr marL="624078" indent="-514350">
              <a:buAutoNum type="arabicPeriod"/>
            </a:pPr>
            <a:r>
              <a:rPr lang="en-US" dirty="0" smtClean="0"/>
              <a:t>While loop</a:t>
            </a:r>
          </a:p>
          <a:p>
            <a:pPr marL="624078" indent="-514350">
              <a:buAutoNum type="arabicPeriod"/>
            </a:pPr>
            <a:r>
              <a:rPr lang="en-US" dirty="0" smtClean="0"/>
              <a:t>Do While loop</a:t>
            </a:r>
          </a:p>
          <a:p>
            <a:pPr marL="624078" indent="-514350">
              <a:buAutoNum type="arabicPeriod"/>
            </a:pPr>
            <a:r>
              <a:rPr lang="en-US" dirty="0" smtClean="0"/>
              <a:t>For loop</a:t>
            </a:r>
          </a:p>
          <a:p>
            <a:pPr marL="624078" indent="-514350">
              <a:buAutoNum type="arabicPeriod"/>
            </a:pPr>
            <a:r>
              <a:rPr lang="en-US" dirty="0" smtClean="0"/>
              <a:t>Enhanced for</a:t>
            </a:r>
            <a:r>
              <a:rPr lang="en-US" dirty="0" smtClean="0"/>
              <a:t> </a:t>
            </a:r>
            <a:r>
              <a:rPr lang="en-US" dirty="0" smtClean="0"/>
              <a:t>loop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While loop Syntax:-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Initilization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While ( condition 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Body of the loop;</a:t>
            </a:r>
          </a:p>
          <a:p>
            <a:pPr>
              <a:buNone/>
            </a:pPr>
            <a:r>
              <a:rPr lang="en-US" dirty="0" smtClean="0"/>
              <a:t>Increment/decrement operator;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while loop Syntax:-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Initilization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do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Body of the loop;</a:t>
            </a:r>
          </a:p>
          <a:p>
            <a:pPr>
              <a:buNone/>
            </a:pPr>
            <a:r>
              <a:rPr lang="en-US" dirty="0" smtClean="0"/>
              <a:t>Increment/decrement operator;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While (condition);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 Syntax:-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initilization</a:t>
            </a:r>
            <a:r>
              <a:rPr lang="en-US" dirty="0" smtClean="0"/>
              <a:t>; condition; </a:t>
            </a:r>
            <a:r>
              <a:rPr lang="en-US" dirty="0" err="1" smtClean="0"/>
              <a:t>incre</a:t>
            </a:r>
            <a:r>
              <a:rPr lang="en-US" dirty="0" smtClean="0"/>
              <a:t>/decrement)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Body of the loop;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15</TotalTime>
  <Words>338</Words>
  <Application>Microsoft Office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Opulent</vt:lpstr>
      <vt:lpstr>12. LOOPING</vt:lpstr>
      <vt:lpstr>Looping</vt:lpstr>
      <vt:lpstr>Contd…</vt:lpstr>
      <vt:lpstr>1. Entry Control loop</vt:lpstr>
      <vt:lpstr>2. Exit Control loop</vt:lpstr>
      <vt:lpstr>Types of Loops</vt:lpstr>
      <vt:lpstr>While loop Syntax:-</vt:lpstr>
      <vt:lpstr>Do while loop Syntax:-</vt:lpstr>
      <vt:lpstr>For loop Syntax:-</vt:lpstr>
      <vt:lpstr>Enhanced for loop in Java: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12. LOOPING</dc:title>
  <dc:creator>Zameer</dc:creator>
  <cp:lastModifiedBy>user</cp:lastModifiedBy>
  <cp:revision>14</cp:revision>
  <dcterms:created xsi:type="dcterms:W3CDTF">2015-07-13T02:16:33Z</dcterms:created>
  <dcterms:modified xsi:type="dcterms:W3CDTF">2015-12-18T06:46:16Z</dcterms:modified>
</cp:coreProperties>
</file>