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C876BC4-44F1-40C5-A880-00966272E3DA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53ADB14-0046-4A5B-AD55-678AE4C9249E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Conditional Statements 	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	</a:t>
            </a:r>
            <a:r>
              <a:rPr lang="en-US" dirty="0" smtClean="0"/>
              <a:t> break Keyword</a:t>
            </a:r>
            <a:r>
              <a:rPr lang="en-US" dirty="0" smtClean="0"/>
              <a:t>: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 break  keyword  is  used  to  stop  the  entire  loop.  The  break  keyword  must  be  used  inside  any  loop  or  a  switch </a:t>
            </a:r>
            <a:r>
              <a:rPr lang="en-US" dirty="0" smtClean="0"/>
              <a:t>statement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break keyword will stop the execution of the innermost loop and start executing the next line </a:t>
            </a:r>
            <a:r>
              <a:rPr lang="en-US" dirty="0" smtClean="0"/>
              <a:t>of code </a:t>
            </a:r>
            <a:r>
              <a:rPr lang="en-US" dirty="0" smtClean="0"/>
              <a:t>after the </a:t>
            </a:r>
            <a:r>
              <a:rPr lang="en-US" dirty="0" smtClean="0"/>
              <a:t>block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Syntax: 	</a:t>
            </a:r>
          </a:p>
          <a:p>
            <a:pPr>
              <a:buNone/>
            </a:pPr>
            <a:r>
              <a:rPr lang="en-US" dirty="0" smtClean="0"/>
              <a:t>The syntax of a break is a single statement inside any loop: </a:t>
            </a:r>
          </a:p>
          <a:p>
            <a:pPr>
              <a:buNone/>
            </a:pPr>
            <a:r>
              <a:rPr lang="en-US" dirty="0" smtClean="0"/>
              <a:t>	break</a:t>
            </a:r>
            <a:r>
              <a:rPr lang="en-US" dirty="0" smtClean="0"/>
              <a:t>; 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 </a:t>
            </a:r>
            <a:r>
              <a:rPr lang="en-US" dirty="0" smtClean="0"/>
              <a:t>Test</a:t>
            </a:r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</a:t>
            </a:r>
            <a:r>
              <a:rPr lang="en-US" dirty="0" smtClean="0"/>
              <a:t>static void   main( String  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  numbers  ={10, 20, 30, 40, 50};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  x :   numbers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if( x ==30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break;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System . out . print(   x ); </a:t>
            </a:r>
          </a:p>
          <a:p>
            <a:pPr>
              <a:buNone/>
            </a:pPr>
            <a:r>
              <a:rPr lang="en-US" dirty="0" smtClean="0"/>
              <a:t>System . out . print( " \ n");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	</a:t>
            </a:r>
            <a:r>
              <a:rPr lang="en-US" dirty="0" smtClean="0"/>
              <a:t> continue Keyword</a:t>
            </a:r>
            <a:r>
              <a:rPr lang="en-US" dirty="0" smtClean="0"/>
              <a:t>: 	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 continue   keyword can be used in any of the loop control structures. It causes the loop to immediately jump to </a:t>
            </a:r>
            <a:r>
              <a:rPr lang="en-US" dirty="0" smtClean="0"/>
              <a:t>the </a:t>
            </a:r>
            <a:r>
              <a:rPr lang="en-US" dirty="0" smtClean="0"/>
              <a:t>next iteration of the  loop. 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a for loop, the continue keyword causes flow of control to immediately jump to the update statement.  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a while loop or do/while loop, flow of control immediately jumps to the Boolean expression. </a:t>
            </a: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syntax of a continue is a single statement inside any loop:  </a:t>
            </a:r>
          </a:p>
          <a:p>
            <a:pPr>
              <a:buNone/>
            </a:pPr>
            <a:r>
              <a:rPr lang="en-US" dirty="0" smtClean="0"/>
              <a:t>	continue </a:t>
            </a:r>
            <a:r>
              <a:rPr lang="en-US" dirty="0" smtClean="0"/>
              <a:t>;</a:t>
            </a: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 </a:t>
            </a:r>
            <a:r>
              <a:rPr lang="en-US" dirty="0" smtClean="0"/>
              <a:t>Test</a:t>
            </a:r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</a:t>
            </a:r>
            <a:r>
              <a:rPr lang="en-US" dirty="0" smtClean="0"/>
              <a:t>static void   main( String  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[]  numbers  ={10, 20, 30, 40, 50};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  x :   numbers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if(x </a:t>
            </a:r>
            <a:r>
              <a:rPr lang="en-US" dirty="0" smtClean="0"/>
              <a:t>==30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continue 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System . out . print(   x );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System </a:t>
            </a:r>
            <a:r>
              <a:rPr lang="en-US" dirty="0" smtClean="0"/>
              <a:t>. out . print( " \ n");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</TotalTime>
  <Words>277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Non Conditional Statements  </vt:lpstr>
      <vt:lpstr>The  break Keyword: </vt:lpstr>
      <vt:lpstr>Slide 3</vt:lpstr>
      <vt:lpstr>The  continue Keyword:  </vt:lpstr>
      <vt:lpstr>Syntax: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Conditional Statements  </dc:title>
  <dc:creator>user</dc:creator>
  <cp:lastModifiedBy>user</cp:lastModifiedBy>
  <cp:revision>6</cp:revision>
  <dcterms:created xsi:type="dcterms:W3CDTF">2015-12-18T06:52:06Z</dcterms:created>
  <dcterms:modified xsi:type="dcterms:W3CDTF">2015-12-18T07:01:53Z</dcterms:modified>
</cp:coreProperties>
</file>