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7EC3DE4-8830-488D-9B64-D33E2471BFCE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6FAE192-40AD-4312-871B-BD2F38A17FC8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Object &amp; Classes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Object &amp; Classes</a:t>
            </a:r>
            <a:endParaRPr lang="ta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 </a:t>
            </a:r>
            <a:r>
              <a:rPr lang="en-US" dirty="0" smtClean="0"/>
              <a:t>is an  Object - Oriented Language. As a language that has the Object Oriented feature,   Java supports the </a:t>
            </a:r>
            <a:r>
              <a:rPr lang="en-US" dirty="0" smtClean="0"/>
              <a:t>following </a:t>
            </a:r>
            <a:r>
              <a:rPr lang="en-US" dirty="0" smtClean="0"/>
              <a:t>fundamental concepts:  </a:t>
            </a:r>
          </a:p>
          <a:p>
            <a:r>
              <a:rPr lang="en-US" dirty="0" smtClean="0"/>
              <a:t>Polymorphism </a:t>
            </a:r>
            <a:endParaRPr lang="en-US" dirty="0" smtClean="0"/>
          </a:p>
          <a:p>
            <a:r>
              <a:rPr lang="en-US" dirty="0" smtClean="0"/>
              <a:t>Inheritance </a:t>
            </a:r>
            <a:endParaRPr lang="en-US" dirty="0" smtClean="0"/>
          </a:p>
          <a:p>
            <a:r>
              <a:rPr lang="en-US" dirty="0" smtClean="0"/>
              <a:t>Encapsulation </a:t>
            </a:r>
            <a:endParaRPr lang="en-US" dirty="0" smtClean="0"/>
          </a:p>
          <a:p>
            <a:r>
              <a:rPr lang="en-US" dirty="0" smtClean="0"/>
              <a:t>Abstraction </a:t>
            </a:r>
            <a:endParaRPr lang="en-US" dirty="0" smtClean="0"/>
          </a:p>
          <a:p>
            <a:r>
              <a:rPr lang="en-US" dirty="0" smtClean="0"/>
              <a:t>Classes </a:t>
            </a:r>
            <a:endParaRPr lang="en-US" dirty="0" smtClean="0"/>
          </a:p>
          <a:p>
            <a:r>
              <a:rPr lang="en-US" dirty="0" smtClean="0"/>
              <a:t>Objects </a:t>
            </a:r>
            <a:endParaRPr lang="en-US" dirty="0" smtClean="0"/>
          </a:p>
          <a:p>
            <a:r>
              <a:rPr lang="en-US" dirty="0" smtClean="0"/>
              <a:t>Instance  </a:t>
            </a:r>
            <a:endParaRPr lang="en-US" dirty="0" smtClean="0"/>
          </a:p>
          <a:p>
            <a:r>
              <a:rPr lang="en-US" dirty="0" smtClean="0"/>
              <a:t>Method </a:t>
            </a:r>
            <a:endParaRPr lang="en-US" dirty="0" smtClean="0"/>
          </a:p>
          <a:p>
            <a:r>
              <a:rPr lang="en-US" dirty="0" smtClean="0"/>
              <a:t>Message </a:t>
            </a:r>
            <a:r>
              <a:rPr lang="en-US" dirty="0" smtClean="0"/>
              <a:t>Parsing</a:t>
            </a: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 </a:t>
            </a:r>
            <a:r>
              <a:rPr lang="en-US" dirty="0" smtClean="0"/>
              <a:t>have  states  and  behaviors. 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 smtClean="0"/>
              <a:t>:  A  dog  has  states- color,  name,  breed  as  well  as </a:t>
            </a:r>
          </a:p>
          <a:p>
            <a:r>
              <a:rPr lang="en-US" dirty="0" smtClean="0"/>
              <a:t>behaviors  - wagging, barking, eating. An object is an instance of a class. </a:t>
            </a:r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class can be defined as a template/blue  print that describes   the  behaviors/states  that  object  of  its </a:t>
            </a:r>
            <a:r>
              <a:rPr lang="en-US" dirty="0" smtClean="0"/>
              <a:t>type </a:t>
            </a:r>
            <a:r>
              <a:rPr lang="en-US" dirty="0" smtClean="0"/>
              <a:t>support. </a:t>
            </a: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</a:t>
            </a:r>
            <a:r>
              <a:rPr lang="en-US" dirty="0" smtClean="0"/>
              <a:t>	Java: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Let </a:t>
            </a:r>
            <a:r>
              <a:rPr lang="en-US" dirty="0" smtClean="0"/>
              <a:t>us now look deep into what are objects. If we consider the real - world we can find many objects around us, Cars, </a:t>
            </a:r>
            <a:r>
              <a:rPr lang="en-US" dirty="0" smtClean="0"/>
              <a:t>Dogs</a:t>
            </a:r>
            <a:r>
              <a:rPr lang="en-US" dirty="0" smtClean="0"/>
              <a:t>, Humans,   etc. All these objects have a state and behavior. </a:t>
            </a:r>
          </a:p>
          <a:p>
            <a:r>
              <a:rPr lang="en-US" dirty="0" smtClean="0"/>
              <a:t>If we consider a dog,   then its state is -   name, breed, color, and the behavior is  -   barking, wagging, running  </a:t>
            </a:r>
          </a:p>
          <a:p>
            <a:r>
              <a:rPr lang="en-US" dirty="0" smtClean="0"/>
              <a:t>If you compare the software object with a real world object, they have very similar </a:t>
            </a:r>
            <a:r>
              <a:rPr lang="en-US" dirty="0" smtClean="0"/>
              <a:t>characteristics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Software objects also have a state and behavior. A software object's state is stored in fields and behavior is shown </a:t>
            </a:r>
            <a:r>
              <a:rPr lang="en-US" dirty="0" smtClean="0"/>
              <a:t>via </a:t>
            </a:r>
            <a:r>
              <a:rPr lang="en-US" dirty="0" smtClean="0"/>
              <a:t>methods.  </a:t>
            </a:r>
          </a:p>
          <a:p>
            <a:r>
              <a:rPr lang="en-US" dirty="0" smtClean="0"/>
              <a:t>So  in  software  development,   methods  operate  on  the  internal  state  of  an  object  and  the  object- to - object </a:t>
            </a:r>
            <a:r>
              <a:rPr lang="en-US" dirty="0" smtClean="0"/>
              <a:t>communication </a:t>
            </a:r>
            <a:r>
              <a:rPr lang="en-US" dirty="0" smtClean="0"/>
              <a:t>is   done via methods. </a:t>
            </a:r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Java</a:t>
            </a:r>
            <a:r>
              <a:rPr lang="en-US" dirty="0" smtClean="0"/>
              <a:t>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A class is a blue print from which individual objects are created.</a:t>
            </a:r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sample of a class is given below: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smtClean="0"/>
              <a:t>class  Dog {  </a:t>
            </a:r>
          </a:p>
          <a:p>
            <a:pPr>
              <a:buNone/>
            </a:pPr>
            <a:r>
              <a:rPr lang="en-US" dirty="0" smtClean="0"/>
              <a:t>String   breed;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age ;  </a:t>
            </a:r>
          </a:p>
          <a:p>
            <a:pPr>
              <a:buNone/>
            </a:pPr>
            <a:r>
              <a:rPr lang="en-US" dirty="0" smtClean="0"/>
              <a:t>String   color;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void  </a:t>
            </a:r>
            <a:r>
              <a:rPr lang="en-US" dirty="0" smtClean="0"/>
              <a:t>barking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void  </a:t>
            </a:r>
            <a:r>
              <a:rPr lang="en-US" dirty="0" smtClean="0"/>
              <a:t>hungry 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void  </a:t>
            </a:r>
            <a:r>
              <a:rPr lang="en-US" dirty="0" smtClean="0"/>
              <a:t>sleeping 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 class can contain any of the following variable types.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Local  </a:t>
            </a:r>
            <a:r>
              <a:rPr lang="en-US" dirty="0" smtClean="0"/>
              <a:t>variables:   Variables  defined  inside  methods,  constructors  or  blocks  are  called  local  variables.  The </a:t>
            </a:r>
            <a:r>
              <a:rPr lang="en-US" dirty="0" smtClean="0"/>
              <a:t>variable </a:t>
            </a:r>
            <a:r>
              <a:rPr lang="en-US" dirty="0" smtClean="0"/>
              <a:t>will be declared and initialized within the method and the variable will be destroyed  when the method </a:t>
            </a:r>
            <a:r>
              <a:rPr lang="en-US" dirty="0" smtClean="0"/>
              <a:t>has </a:t>
            </a:r>
            <a:r>
              <a:rPr lang="en-US" dirty="0" smtClean="0"/>
              <a:t>completed.  </a:t>
            </a:r>
          </a:p>
          <a:p>
            <a:r>
              <a:rPr lang="en-US" dirty="0" smtClean="0"/>
              <a:t>Instance </a:t>
            </a:r>
            <a:r>
              <a:rPr lang="en-US" dirty="0" smtClean="0"/>
              <a:t>variables :   Instance variables are variables within a class but outside any method. These variables </a:t>
            </a:r>
            <a:r>
              <a:rPr lang="en-US" dirty="0" smtClean="0"/>
              <a:t>are  </a:t>
            </a:r>
            <a:r>
              <a:rPr lang="en-US" dirty="0" smtClean="0"/>
              <a:t>instantiated  when  the  class  is  loaded.  Instance  variables  can  be  accessed  from  inside  any  method, </a:t>
            </a:r>
            <a:r>
              <a:rPr lang="en-US" dirty="0" smtClean="0"/>
              <a:t>constructor </a:t>
            </a:r>
            <a:r>
              <a:rPr lang="en-US" dirty="0" smtClean="0"/>
              <a:t>or blocks of that particular class. </a:t>
            </a:r>
          </a:p>
          <a:p>
            <a:r>
              <a:rPr lang="en-US" dirty="0" smtClean="0"/>
              <a:t>Class  </a:t>
            </a:r>
            <a:r>
              <a:rPr lang="en-US" dirty="0" smtClean="0"/>
              <a:t>variables:   Class  variables  are  variables  declared  within  a  class,  outside  any  method,  with  the  static </a:t>
            </a:r>
            <a:r>
              <a:rPr lang="en-US" dirty="0" smtClean="0"/>
              <a:t>keyword</a:t>
            </a:r>
            <a:r>
              <a:rPr lang="en-US" dirty="0" smtClean="0"/>
              <a:t>.</a:t>
            </a:r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have any number of methods to access the value of various kinds   of methods. </a:t>
            </a:r>
            <a:r>
              <a:rPr lang="en-US" dirty="0" smtClean="0"/>
              <a:t>In </a:t>
            </a:r>
            <a:r>
              <a:rPr lang="en-US" dirty="0" smtClean="0"/>
              <a:t>the above </a:t>
            </a:r>
            <a:r>
              <a:rPr lang="en-US" dirty="0" err="1" smtClean="0"/>
              <a:t>examp</a:t>
            </a:r>
            <a:r>
              <a:rPr lang="en-US" dirty="0" smtClean="0"/>
              <a:t> le, </a:t>
            </a:r>
          </a:p>
          <a:p>
            <a:r>
              <a:rPr lang="en-US" dirty="0" smtClean="0"/>
              <a:t>barking(), hungry() and sleeping() are methods.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</TotalTime>
  <Words>300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Java Object &amp; Classes</vt:lpstr>
      <vt:lpstr>Java Object &amp; Classes</vt:lpstr>
      <vt:lpstr>Object</vt:lpstr>
      <vt:lpstr>Class</vt:lpstr>
      <vt:lpstr>Objects in Java:</vt:lpstr>
      <vt:lpstr>Classes in Java:</vt:lpstr>
      <vt:lpstr>A sample of a class is given below:</vt:lpstr>
      <vt:lpstr>A  class can contain any of the following variable types.</vt:lpstr>
      <vt:lpstr>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&amp; Classes</dc:title>
  <dc:creator>user</dc:creator>
  <cp:lastModifiedBy>user</cp:lastModifiedBy>
  <cp:revision>9</cp:revision>
  <dcterms:created xsi:type="dcterms:W3CDTF">2015-12-18T05:17:45Z</dcterms:created>
  <dcterms:modified xsi:type="dcterms:W3CDTF">2015-12-18T05:30:54Z</dcterms:modified>
</cp:coreProperties>
</file>