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47D08C0-3214-419D-B64F-AA05F0B8DCD9}" type="datetimeFigureOut">
              <a:rPr lang="ta-IN" smtClean="0"/>
              <a:pPr/>
              <a:t>23-01-2019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C9B7CC1-2A1C-472B-A54C-27737899284A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As mentioned previously,   a class provides the blueprints for objects. So basically an object is created from a class. </a:t>
            </a:r>
          </a:p>
          <a:p>
            <a:r>
              <a:rPr lang="en-US" dirty="0" smtClean="0"/>
              <a:t>In Java the new keyword is used to create new objects.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three steps when creating an object from a class:  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7239000" cy="4846320"/>
          </a:xfrm>
        </p:spPr>
        <p:txBody>
          <a:bodyPr/>
          <a:lstStyle/>
          <a:p>
            <a:r>
              <a:rPr lang="en-US" dirty="0" smtClean="0"/>
              <a:t>Declaration:   A variable declaration with a variable name with an object type.  </a:t>
            </a:r>
          </a:p>
          <a:p>
            <a:r>
              <a:rPr lang="en-US" dirty="0" smtClean="0"/>
              <a:t>Instantiation:   The 'new' keyword is used to create the object.  </a:t>
            </a:r>
          </a:p>
          <a:p>
            <a:r>
              <a:rPr lang="en-US" dirty="0" smtClean="0"/>
              <a:t>Initialization :   The 'new' keyword is followed by a call to a constructor. This call initializes the new object.</a:t>
            </a:r>
            <a:endParaRPr lang="ta-IN" dirty="0" smtClean="0"/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creating an object is given below: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publ</a:t>
            </a:r>
            <a:r>
              <a:rPr lang="en-US" dirty="0" smtClean="0"/>
              <a:t> </a:t>
            </a:r>
            <a:r>
              <a:rPr lang="en-US" dirty="0" err="1" smtClean="0"/>
              <a:t>ic</a:t>
            </a:r>
            <a:r>
              <a:rPr lang="en-US" dirty="0" smtClean="0"/>
              <a:t>  class  Puppy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 public   Puppy( String   name)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// This constructor has one parameter,  name.  </a:t>
            </a:r>
          </a:p>
          <a:p>
            <a:pPr>
              <a:buNone/>
            </a:pPr>
            <a:r>
              <a:rPr lang="en-US" dirty="0" smtClean="0"/>
              <a:t>System .out .</a:t>
            </a:r>
            <a:r>
              <a:rPr lang="en-US" dirty="0" err="1" smtClean="0"/>
              <a:t>println</a:t>
            </a:r>
            <a:r>
              <a:rPr lang="en-US" dirty="0" smtClean="0"/>
              <a:t>( "Passed Name is :" +   name );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  public  static  void  main( String []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//Following statement would create an object </a:t>
            </a:r>
            <a:r>
              <a:rPr lang="en-US" dirty="0" err="1" smtClean="0"/>
              <a:t>myPuppy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Puppy  </a:t>
            </a:r>
            <a:r>
              <a:rPr lang="en-US" dirty="0" err="1" smtClean="0"/>
              <a:t>myPuppy</a:t>
            </a:r>
            <a:r>
              <a:rPr lang="en-US" dirty="0" smtClean="0"/>
              <a:t>  = new  Puppy( "</a:t>
            </a:r>
            <a:r>
              <a:rPr lang="en-US" dirty="0" err="1" smtClean="0"/>
              <a:t>tommy</a:t>
            </a:r>
            <a:r>
              <a:rPr lang="en-US" dirty="0" smtClean="0"/>
              <a:t>");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Instance Variables and	Methods: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Instance variables and methods are accessed via created objects. To access an instance  variable the fully qualified path should be as follows: </a:t>
            </a:r>
          </a:p>
          <a:p>
            <a:pPr>
              <a:buNone/>
            </a:pPr>
            <a:r>
              <a:rPr lang="en-US" dirty="0" smtClean="0"/>
              <a:t>/* First create an object */ </a:t>
            </a:r>
          </a:p>
          <a:p>
            <a:pPr>
              <a:buNone/>
            </a:pPr>
            <a:r>
              <a:rPr lang="en-US" dirty="0" smtClean="0"/>
              <a:t>ObjectReference  =   new   Constructor ();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/* Now call a variable as follows */  </a:t>
            </a:r>
          </a:p>
          <a:p>
            <a:pPr>
              <a:buNone/>
            </a:pPr>
            <a:r>
              <a:rPr lang="en-US" dirty="0" smtClean="0"/>
              <a:t>ObjectReference. variableName;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/* Now you can call a class method as follows */ </a:t>
            </a:r>
          </a:p>
          <a:p>
            <a:pPr>
              <a:buNone/>
            </a:pPr>
            <a:r>
              <a:rPr lang="en-US" dirty="0" smtClean="0"/>
              <a:t>ObjectReference. MethodName(); 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example explains how to access instance variables and methods of a class: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 class  Puppy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puppyAge</a:t>
            </a:r>
            <a:r>
              <a:rPr lang="en-US" dirty="0" smtClean="0"/>
              <a:t> ;  </a:t>
            </a:r>
          </a:p>
          <a:p>
            <a:pPr>
              <a:buNone/>
            </a:pPr>
            <a:r>
              <a:rPr lang="en-US" dirty="0" smtClean="0"/>
              <a:t> public   Puppy( String   name)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// This constructor has one parameter,  name.  </a:t>
            </a:r>
          </a:p>
          <a:p>
            <a:pPr>
              <a:buNone/>
            </a:pPr>
            <a:r>
              <a:rPr lang="en-US" dirty="0" smtClean="0"/>
              <a:t>System . out . </a:t>
            </a:r>
            <a:r>
              <a:rPr lang="en-US" dirty="0" err="1" smtClean="0"/>
              <a:t>println</a:t>
            </a:r>
            <a:r>
              <a:rPr lang="en-US" dirty="0" smtClean="0"/>
              <a:t>( "Passed Name is :" + name );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public   void  </a:t>
            </a:r>
            <a:r>
              <a:rPr lang="en-US" dirty="0" err="1" smtClean="0"/>
              <a:t>setAge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   age 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puppyAge</a:t>
            </a:r>
            <a:r>
              <a:rPr lang="en-US" dirty="0" smtClean="0"/>
              <a:t> =   age 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239000" cy="6227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  </a:t>
            </a: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getAge</a:t>
            </a:r>
            <a:r>
              <a:rPr lang="en-US" dirty="0" smtClean="0"/>
              <a:t> ()</a:t>
            </a:r>
          </a:p>
          <a:p>
            <a:pPr>
              <a:buNone/>
            </a:pPr>
            <a:r>
              <a:rPr lang="en-US" dirty="0" smtClean="0"/>
              <a:t>{  </a:t>
            </a:r>
          </a:p>
          <a:p>
            <a:pPr>
              <a:buNone/>
            </a:pPr>
            <a:r>
              <a:rPr lang="en-US" dirty="0" smtClean="0"/>
              <a:t>System.out.println( "Puppy's age is :" +   </a:t>
            </a:r>
            <a:r>
              <a:rPr lang="en-US" dirty="0" err="1" smtClean="0"/>
              <a:t>puppyAge</a:t>
            </a:r>
            <a:r>
              <a:rPr lang="en-US" dirty="0" smtClean="0"/>
              <a:t> ); </a:t>
            </a:r>
          </a:p>
          <a:p>
            <a:pPr>
              <a:buNone/>
            </a:pPr>
            <a:r>
              <a:rPr lang="en-US" dirty="0" smtClean="0"/>
              <a:t>return   </a:t>
            </a:r>
            <a:r>
              <a:rPr lang="en-US" dirty="0" err="1" smtClean="0"/>
              <a:t>puppyAge</a:t>
            </a:r>
            <a:r>
              <a:rPr lang="en-US" dirty="0" smtClean="0"/>
              <a:t> 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  public  static   void  main( String []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/* Object creation */  </a:t>
            </a:r>
          </a:p>
          <a:p>
            <a:pPr>
              <a:buNone/>
            </a:pPr>
            <a:r>
              <a:rPr lang="en-US" dirty="0" smtClean="0"/>
              <a:t>Puppy  </a:t>
            </a:r>
            <a:r>
              <a:rPr lang="en-US" dirty="0" err="1" smtClean="0"/>
              <a:t>myPuppy</a:t>
            </a:r>
            <a:r>
              <a:rPr lang="en-US" dirty="0" smtClean="0"/>
              <a:t>  = new Puppy( "</a:t>
            </a:r>
            <a:r>
              <a:rPr lang="en-US" dirty="0" err="1" smtClean="0"/>
              <a:t>tommy</a:t>
            </a:r>
            <a:r>
              <a:rPr lang="en-US" dirty="0" smtClean="0"/>
              <a:t>");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/* Call class method to set puppy's age */ </a:t>
            </a:r>
          </a:p>
          <a:p>
            <a:pPr>
              <a:buNone/>
            </a:pPr>
            <a:r>
              <a:rPr lang="en-US" dirty="0" err="1" smtClean="0"/>
              <a:t>myPuppy</a:t>
            </a:r>
            <a:r>
              <a:rPr lang="en-US" dirty="0" smtClean="0"/>
              <a:t>. </a:t>
            </a:r>
            <a:r>
              <a:rPr lang="en-US" dirty="0" err="1" smtClean="0"/>
              <a:t>setAge</a:t>
            </a:r>
            <a:r>
              <a:rPr lang="en-US" dirty="0" smtClean="0"/>
              <a:t> ( 2 );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/* Call another class method to get puppy's age */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myPuppy</a:t>
            </a:r>
            <a:r>
              <a:rPr lang="en-US" dirty="0" smtClean="0"/>
              <a:t>. </a:t>
            </a:r>
            <a:r>
              <a:rPr lang="en-US" dirty="0" err="1" smtClean="0"/>
              <a:t>getAge</a:t>
            </a:r>
            <a:r>
              <a:rPr lang="en-US" dirty="0" smtClean="0"/>
              <a:t> ();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/* You can access instance variable as follows as well */  </a:t>
            </a:r>
          </a:p>
          <a:p>
            <a:pPr>
              <a:buNone/>
            </a:pPr>
            <a:r>
              <a:rPr lang="en-US" dirty="0" smtClean="0"/>
              <a:t>System . out . </a:t>
            </a:r>
            <a:r>
              <a:rPr lang="en-US" dirty="0" err="1" smtClean="0"/>
              <a:t>println</a:t>
            </a:r>
            <a:r>
              <a:rPr lang="en-US" dirty="0" smtClean="0"/>
              <a:t>( "Variable Value :" +   </a:t>
            </a:r>
            <a:r>
              <a:rPr lang="en-US" dirty="0" err="1" smtClean="0"/>
              <a:t>myPuppy</a:t>
            </a:r>
            <a:r>
              <a:rPr lang="en-US" dirty="0" smtClean="0"/>
              <a:t>. </a:t>
            </a:r>
            <a:r>
              <a:rPr lang="en-US" dirty="0" err="1" smtClean="0"/>
              <a:t>puppyAge</a:t>
            </a:r>
            <a:r>
              <a:rPr lang="en-US" dirty="0" smtClean="0"/>
              <a:t> );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ta-IN" dirty="0" smtClean="0"/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48</TotalTime>
  <Words>386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Creating an Object</vt:lpstr>
      <vt:lpstr>Creating an Object</vt:lpstr>
      <vt:lpstr>There are three steps when creating an object from a class:  </vt:lpstr>
      <vt:lpstr>Example of creating an object is given below:</vt:lpstr>
      <vt:lpstr>Accessing Instance Variables and Methods:</vt:lpstr>
      <vt:lpstr>This example explains how to access instance variables and methods of a class: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Object</dc:title>
  <dc:creator>user</dc:creator>
  <cp:lastModifiedBy>SYSTEM 9</cp:lastModifiedBy>
  <cp:revision>9</cp:revision>
  <dcterms:created xsi:type="dcterms:W3CDTF">2015-12-18T05:44:05Z</dcterms:created>
  <dcterms:modified xsi:type="dcterms:W3CDTF">2019-01-23T13:43:33Z</dcterms:modified>
</cp:coreProperties>
</file>