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EFC93F-F6B1-489E-9005-1CBAF791851F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5603561-CB70-4FAF-B541-7CE2A4067A0A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Programs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 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 class  </a:t>
            </a:r>
            <a:r>
              <a:rPr lang="en-US" dirty="0" smtClean="0"/>
              <a:t>Test</a:t>
            </a:r>
          </a:p>
          <a:p>
            <a:pPr>
              <a:buNone/>
            </a:pPr>
            <a:r>
              <a:rPr lang="en-US" dirty="0" smtClean="0"/>
              <a:t>{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public   void  </a:t>
            </a:r>
            <a:r>
              <a:rPr lang="en-US" dirty="0" err="1" smtClean="0"/>
              <a:t>pupAge</a:t>
            </a:r>
            <a:r>
              <a:rPr lang="en-US" dirty="0" smtClean="0"/>
              <a:t> 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  age =   0 ;  </a:t>
            </a:r>
          </a:p>
          <a:p>
            <a:pPr>
              <a:buNone/>
            </a:pPr>
            <a:r>
              <a:rPr lang="en-US" dirty="0" smtClean="0"/>
              <a:t>       age =   age +   7 ;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/>
              <a:t>System.out.println</a:t>
            </a:r>
            <a:r>
              <a:rPr lang="en-US" dirty="0" smtClean="0"/>
              <a:t>( "Puppy age is : "  +   age );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public   </a:t>
            </a:r>
            <a:r>
              <a:rPr lang="en-US" dirty="0" smtClean="0"/>
              <a:t>static   void  main( String  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Test  </a:t>
            </a:r>
            <a:r>
              <a:rPr lang="en-US" dirty="0" err="1" smtClean="0"/>
              <a:t>test</a:t>
            </a:r>
            <a:r>
              <a:rPr lang="en-US" dirty="0" smtClean="0"/>
              <a:t> =   new   Test();  </a:t>
            </a:r>
          </a:p>
          <a:p>
            <a:pPr>
              <a:buNone/>
            </a:pPr>
            <a:r>
              <a:rPr lang="en-US" dirty="0" smtClean="0"/>
              <a:t>       test. </a:t>
            </a:r>
            <a:r>
              <a:rPr lang="en-US" dirty="0" err="1" smtClean="0"/>
              <a:t>pupAge</a:t>
            </a:r>
            <a:r>
              <a:rPr lang="en-US" dirty="0" smtClean="0"/>
              <a:t> ();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   java. io.*;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  </a:t>
            </a:r>
            <a:r>
              <a:rPr lang="en-US" dirty="0" smtClean="0"/>
              <a:t>class  Employee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// this instance variable is visible for any child class.  </a:t>
            </a:r>
          </a:p>
          <a:p>
            <a:pPr>
              <a:buNone/>
            </a:pPr>
            <a:r>
              <a:rPr lang="en-US" dirty="0" smtClean="0"/>
              <a:t>    public   String   name;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// salary  variable is visible in Employee class only.  </a:t>
            </a:r>
          </a:p>
          <a:p>
            <a:pPr>
              <a:buNone/>
            </a:pPr>
            <a:r>
              <a:rPr lang="en-US" dirty="0" smtClean="0"/>
              <a:t>    private  double   salary ;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// The name variable is assigned in the constructor.  </a:t>
            </a:r>
          </a:p>
          <a:p>
            <a:pPr>
              <a:buNone/>
            </a:pPr>
            <a:r>
              <a:rPr lang="en-US" dirty="0" smtClean="0"/>
              <a:t>    public   Employee   ( String   </a:t>
            </a:r>
            <a:r>
              <a:rPr lang="en-US" dirty="0" err="1" smtClean="0"/>
              <a:t>empName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name =   </a:t>
            </a:r>
            <a:r>
              <a:rPr lang="en-US" dirty="0" err="1" smtClean="0"/>
              <a:t>empName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// The salary variable is assigned a value. </a:t>
            </a:r>
          </a:p>
          <a:p>
            <a:pPr>
              <a:buNone/>
            </a:pPr>
            <a:r>
              <a:rPr lang="en-US" dirty="0" smtClean="0"/>
              <a:t>    public   void  </a:t>
            </a:r>
            <a:r>
              <a:rPr lang="en-US" dirty="0" err="1" smtClean="0"/>
              <a:t>setSalary</a:t>
            </a:r>
            <a:r>
              <a:rPr lang="en-US" dirty="0" smtClean="0"/>
              <a:t>( double   </a:t>
            </a:r>
            <a:r>
              <a:rPr lang="en-US" dirty="0" err="1" smtClean="0"/>
              <a:t>empSal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       salary =   </a:t>
            </a:r>
            <a:r>
              <a:rPr lang="en-US" dirty="0" err="1" smtClean="0"/>
              <a:t>empSal</a:t>
            </a:r>
            <a:r>
              <a:rPr lang="en-US" dirty="0" smtClean="0"/>
              <a:t> ;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smtClean="0"/>
              <a:t>This method  prints the employee details. </a:t>
            </a:r>
          </a:p>
          <a:p>
            <a:pPr>
              <a:buNone/>
            </a:pPr>
            <a:r>
              <a:rPr lang="en-US" dirty="0" smtClean="0"/>
              <a:t>    public   void  </a:t>
            </a:r>
            <a:r>
              <a:rPr lang="en-US" dirty="0" err="1" smtClean="0"/>
              <a:t>printEmp</a:t>
            </a:r>
            <a:r>
              <a:rPr lang="en-US" dirty="0" smtClean="0"/>
              <a:t> 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System . out . </a:t>
            </a:r>
            <a:r>
              <a:rPr lang="en-US" dirty="0" err="1" smtClean="0"/>
              <a:t>println</a:t>
            </a:r>
            <a:r>
              <a:rPr lang="en-US" dirty="0" smtClean="0"/>
              <a:t>( "name  : "  +   name ); </a:t>
            </a:r>
          </a:p>
          <a:p>
            <a:pPr>
              <a:buNone/>
            </a:pPr>
            <a:r>
              <a:rPr lang="en-US" dirty="0" smtClean="0"/>
              <a:t>       System . out . </a:t>
            </a:r>
            <a:r>
              <a:rPr lang="en-US" dirty="0" err="1" smtClean="0"/>
              <a:t>println</a:t>
            </a:r>
            <a:r>
              <a:rPr lang="en-US" dirty="0" smtClean="0"/>
              <a:t>( "salary :"  +   salary );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public   static   void  main( String  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Employee   </a:t>
            </a:r>
            <a:r>
              <a:rPr lang="en-US" dirty="0" err="1" smtClean="0"/>
              <a:t>empOne</a:t>
            </a:r>
            <a:r>
              <a:rPr lang="en-US" dirty="0" smtClean="0"/>
              <a:t> =   new   Employee ( "</a:t>
            </a:r>
            <a:r>
              <a:rPr lang="en-US" dirty="0" err="1" smtClean="0"/>
              <a:t>Ransika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empOne</a:t>
            </a:r>
            <a:r>
              <a:rPr lang="en-US" dirty="0" smtClean="0"/>
              <a:t> . </a:t>
            </a:r>
            <a:r>
              <a:rPr lang="en-US" dirty="0" err="1" smtClean="0"/>
              <a:t>setSalary</a:t>
            </a:r>
            <a:r>
              <a:rPr lang="en-US" dirty="0" smtClean="0"/>
              <a:t>( 1000);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empOne</a:t>
            </a:r>
            <a:r>
              <a:rPr lang="en-US" dirty="0" smtClean="0"/>
              <a:t> . </a:t>
            </a:r>
            <a:r>
              <a:rPr lang="en-US" dirty="0" err="1" smtClean="0"/>
              <a:t>printEmp</a:t>
            </a:r>
            <a:r>
              <a:rPr lang="en-US" dirty="0" smtClean="0"/>
              <a:t> ();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ta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/ static variable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import   java. io.*;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  </a:t>
            </a:r>
            <a:r>
              <a:rPr lang="en-US" dirty="0" smtClean="0"/>
              <a:t>class  Employee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// salary  variable is a private static variable </a:t>
            </a:r>
          </a:p>
          <a:p>
            <a:pPr>
              <a:buNone/>
            </a:pPr>
            <a:r>
              <a:rPr lang="en-US" dirty="0" smtClean="0"/>
              <a:t>    private  static   double   salary ;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// DEPARTMENT is a constant  </a:t>
            </a:r>
          </a:p>
          <a:p>
            <a:pPr>
              <a:buNone/>
            </a:pPr>
            <a:r>
              <a:rPr lang="en-US" dirty="0" smtClean="0"/>
              <a:t>    public   static   final  String   DEPARTMENT  =   "Development ";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public   static   void  main( String  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salary =   1000;  </a:t>
            </a:r>
          </a:p>
          <a:p>
            <a:pPr>
              <a:buNone/>
            </a:pPr>
            <a:r>
              <a:rPr lang="en-US" dirty="0" smtClean="0"/>
              <a:t>       System . out . </a:t>
            </a:r>
            <a:r>
              <a:rPr lang="en-US" dirty="0" err="1" smtClean="0"/>
              <a:t>println</a:t>
            </a:r>
            <a:r>
              <a:rPr lang="en-US" dirty="0" smtClean="0"/>
              <a:t>( DEPARTMENT+ "average salary:"+ salary );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</TotalTime>
  <Words>156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Variable Programs</vt:lpstr>
      <vt:lpstr>Local Variable Example</vt:lpstr>
      <vt:lpstr>Instance Variable</vt:lpstr>
      <vt:lpstr>Slide 4</vt:lpstr>
      <vt:lpstr>Class / static variable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Programs</dc:title>
  <dc:creator>user</dc:creator>
  <cp:lastModifiedBy>user</cp:lastModifiedBy>
  <cp:revision>3</cp:revision>
  <dcterms:created xsi:type="dcterms:W3CDTF">2015-12-18T06:25:19Z</dcterms:created>
  <dcterms:modified xsi:type="dcterms:W3CDTF">2015-12-18T06:39:54Z</dcterms:modified>
</cp:coreProperties>
</file>