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88B0810-E51F-4BA0-A47D-1FD55396373B}" type="datetimeFigureOut">
              <a:rPr lang="ta-IN" smtClean="0"/>
              <a:t>18-12-2015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87C4DE5-39DD-46C1-BA93-86028CE8C71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NUMBERS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numbers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</a:t>
            </a:r>
            <a:r>
              <a:rPr lang="en-US" dirty="0" smtClean="0"/>
              <a:t>, when we work with Numbers, we use primitive data types such as byte, </a:t>
            </a:r>
            <a:r>
              <a:rPr lang="en-US" dirty="0" err="1" smtClean="0"/>
              <a:t>int</a:t>
            </a:r>
            <a:r>
              <a:rPr lang="en-US" dirty="0" smtClean="0"/>
              <a:t>, long, </a:t>
            </a:r>
            <a:r>
              <a:rPr lang="en-US" dirty="0" smtClean="0"/>
              <a:t>double etc.</a:t>
            </a:r>
          </a:p>
          <a:p>
            <a:endParaRPr lang="en-US" dirty="0" smtClean="0"/>
          </a:p>
          <a:p>
            <a:r>
              <a:rPr lang="en-US" dirty="0" smtClean="0"/>
              <a:t>Example: 	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5000;  </a:t>
            </a:r>
          </a:p>
          <a:p>
            <a:pPr>
              <a:buNone/>
            </a:pPr>
            <a:r>
              <a:rPr lang="en-US" dirty="0" smtClean="0"/>
              <a:t>	float  </a:t>
            </a:r>
            <a:r>
              <a:rPr lang="en-US" dirty="0" err="1" smtClean="0"/>
              <a:t>gpa</a:t>
            </a:r>
            <a:r>
              <a:rPr lang="en-US" dirty="0" smtClean="0"/>
              <a:t> = 13.65;  </a:t>
            </a:r>
          </a:p>
          <a:p>
            <a:pPr>
              <a:buNone/>
            </a:pPr>
            <a:r>
              <a:rPr lang="en-US" dirty="0" smtClean="0"/>
              <a:t>	byte  </a:t>
            </a:r>
            <a:r>
              <a:rPr lang="en-US" dirty="0" smtClean="0"/>
              <a:t>mask = 0xaf; </a:t>
            </a:r>
            <a:endParaRPr lang="en-US" dirty="0" smtClean="0"/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However </a:t>
            </a:r>
            <a:r>
              <a:rPr lang="en-US" dirty="0" smtClean="0"/>
              <a:t>in development we </a:t>
            </a:r>
            <a:r>
              <a:rPr lang="en-US" dirty="0" smtClean="0"/>
              <a:t>come across situations </a:t>
            </a:r>
            <a:r>
              <a:rPr lang="en-US" dirty="0" smtClean="0"/>
              <a:t>where </a:t>
            </a:r>
            <a:r>
              <a:rPr lang="en-US" dirty="0" smtClean="0"/>
              <a:t>we need to use objects instead of primitive data types. </a:t>
            </a:r>
          </a:p>
          <a:p>
            <a:r>
              <a:rPr lang="en-US" dirty="0" smtClean="0"/>
              <a:t>In - order to achieve this,   Java provides wrapper classes for each primitive data type.  </a:t>
            </a:r>
          </a:p>
          <a:p>
            <a:r>
              <a:rPr lang="en-US" dirty="0" smtClean="0"/>
              <a:t>All the wrapper classes (Integer, Long, Byte, Double, Float, Short) are subclasses of the abstract class Number. </a:t>
            </a:r>
            <a:endParaRPr lang="en-US" dirty="0" smtClean="0"/>
          </a:p>
          <a:p>
            <a:r>
              <a:rPr lang="en-US" dirty="0" smtClean="0"/>
              <a:t>This wrapping  is taken care of by the </a:t>
            </a:r>
            <a:r>
              <a:rPr lang="en-US" dirty="0" smtClean="0"/>
              <a:t>compiler the </a:t>
            </a:r>
            <a:r>
              <a:rPr lang="en-US" dirty="0" smtClean="0"/>
              <a:t>process is called boxing. So when a primitive is used when an </a:t>
            </a:r>
            <a:r>
              <a:rPr lang="en-US" dirty="0" smtClean="0"/>
              <a:t>object  </a:t>
            </a:r>
            <a:r>
              <a:rPr lang="en-US" dirty="0" smtClean="0"/>
              <a:t>is  required </a:t>
            </a:r>
            <a:r>
              <a:rPr lang="en-US" dirty="0" smtClean="0"/>
              <a:t>, the  </a:t>
            </a:r>
            <a:r>
              <a:rPr lang="en-US" dirty="0" smtClean="0"/>
              <a:t>compiler  boxes  the  primitive  type  in  its  wrapper  class.  Similarly, </a:t>
            </a:r>
            <a:r>
              <a:rPr lang="en-US" dirty="0" smtClean="0"/>
              <a:t>the  </a:t>
            </a:r>
            <a:r>
              <a:rPr lang="en-US" dirty="0" smtClean="0"/>
              <a:t>compiler </a:t>
            </a:r>
            <a:r>
              <a:rPr lang="en-US" dirty="0" err="1" smtClean="0"/>
              <a:t>unboxes</a:t>
            </a:r>
            <a:r>
              <a:rPr lang="en-US" dirty="0" smtClean="0"/>
              <a:t> the object </a:t>
            </a:r>
            <a:r>
              <a:rPr lang="en-US" dirty="0" smtClean="0"/>
              <a:t>to a primitive as well. The </a:t>
            </a:r>
            <a:r>
              <a:rPr lang="en-US" dirty="0" smtClean="0"/>
              <a:t>Number is </a:t>
            </a:r>
            <a:r>
              <a:rPr lang="en-US" dirty="0" smtClean="0"/>
              <a:t>part of the </a:t>
            </a:r>
            <a:r>
              <a:rPr lang="en-US" dirty="0" err="1" smtClean="0"/>
              <a:t>java.lang</a:t>
            </a:r>
            <a:r>
              <a:rPr lang="en-US" dirty="0" smtClean="0"/>
              <a:t> package. </a:t>
            </a:r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is an example of boxing and </a:t>
            </a:r>
            <a:r>
              <a:rPr lang="en-US" dirty="0" err="1" smtClean="0"/>
              <a:t>unboxing</a:t>
            </a:r>
            <a:r>
              <a:rPr lang="en-US" dirty="0" smtClean="0"/>
              <a:t>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public </a:t>
            </a:r>
            <a:r>
              <a:rPr lang="en-US" dirty="0" smtClean="0"/>
              <a:t>class  </a:t>
            </a:r>
            <a:r>
              <a:rPr lang="en-US" dirty="0" smtClean="0"/>
              <a:t>Test</a:t>
            </a:r>
          </a:p>
          <a:p>
            <a:pPr>
              <a:buNone/>
            </a:pPr>
            <a:r>
              <a:rPr lang="en-US" dirty="0" smtClean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</a:t>
            </a:r>
            <a:r>
              <a:rPr lang="en-US" dirty="0" smtClean="0"/>
              <a:t>static void </a:t>
            </a:r>
            <a:r>
              <a:rPr lang="en-US" dirty="0" smtClean="0"/>
              <a:t>main</a:t>
            </a:r>
            <a:r>
              <a:rPr lang="en-US" dirty="0" smtClean="0"/>
              <a:t>( 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Integer  x = 5 ; // boxes </a:t>
            </a:r>
            <a:r>
              <a:rPr lang="en-US" dirty="0" err="1" smtClean="0"/>
              <a:t>int</a:t>
            </a:r>
            <a:r>
              <a:rPr lang="en-US" dirty="0" smtClean="0"/>
              <a:t> to an Integer object </a:t>
            </a:r>
          </a:p>
          <a:p>
            <a:pPr>
              <a:buNone/>
            </a:pPr>
            <a:r>
              <a:rPr lang="en-US" dirty="0" smtClean="0"/>
              <a:t>    x =   x + 10; // </a:t>
            </a:r>
            <a:r>
              <a:rPr lang="en-US" dirty="0" err="1" smtClean="0"/>
              <a:t>unboxes</a:t>
            </a:r>
            <a:r>
              <a:rPr lang="en-US" dirty="0" smtClean="0"/>
              <a:t> the Integer to a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System.out.println</a:t>
            </a:r>
            <a:r>
              <a:rPr lang="en-US" dirty="0" smtClean="0"/>
              <a:t>( x 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210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JAVA NUMBERS</vt:lpstr>
      <vt:lpstr>Java numbers</vt:lpstr>
      <vt:lpstr>Slide 3</vt:lpstr>
      <vt:lpstr>Here is an example of boxing and unboxing: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NUMBERS</dc:title>
  <dc:creator>user</dc:creator>
  <cp:lastModifiedBy>user</cp:lastModifiedBy>
  <cp:revision>6</cp:revision>
  <dcterms:created xsi:type="dcterms:W3CDTF">2015-12-18T07:04:56Z</dcterms:created>
  <dcterms:modified xsi:type="dcterms:W3CDTF">2015-12-18T07:13:24Z</dcterms:modified>
</cp:coreProperties>
</file>