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5" r:id="rId16"/>
    <p:sldId id="276" r:id="rId17"/>
    <p:sldId id="277" r:id="rId18"/>
    <p:sldId id="278" r:id="rId19"/>
    <p:sldId id="279" r:id="rId20"/>
    <p:sldId id="280" r:id="rId21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60C9DB6-846C-4B15-AAE4-A8C1D02114E8}" type="datetimeFigureOut">
              <a:rPr lang="ta-IN" smtClean="0"/>
              <a:pPr/>
              <a:t>04-01-2016</a:t>
            </a:fld>
            <a:endParaRPr lang="ta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F7AF423-8FB6-476D-A4DB-04B91A8F7E1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0C9DB6-846C-4B15-AAE4-A8C1D02114E8}" type="datetimeFigureOut">
              <a:rPr lang="ta-IN" smtClean="0"/>
              <a:pPr/>
              <a:t>04-01-2016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7AF423-8FB6-476D-A4DB-04B91A8F7E1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60C9DB6-846C-4B15-AAE4-A8C1D02114E8}" type="datetimeFigureOut">
              <a:rPr lang="ta-IN" smtClean="0"/>
              <a:pPr/>
              <a:t>04-01-2016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F7AF423-8FB6-476D-A4DB-04B91A8F7E1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0C9DB6-846C-4B15-AAE4-A8C1D02114E8}" type="datetimeFigureOut">
              <a:rPr lang="ta-IN" smtClean="0"/>
              <a:pPr/>
              <a:t>04-01-2016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7AF423-8FB6-476D-A4DB-04B91A8F7E1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60C9DB6-846C-4B15-AAE4-A8C1D02114E8}" type="datetimeFigureOut">
              <a:rPr lang="ta-IN" smtClean="0"/>
              <a:pPr/>
              <a:t>04-01-2016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F7AF423-8FB6-476D-A4DB-04B91A8F7E1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0C9DB6-846C-4B15-AAE4-A8C1D02114E8}" type="datetimeFigureOut">
              <a:rPr lang="ta-IN" smtClean="0"/>
              <a:pPr/>
              <a:t>04-01-2016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7AF423-8FB6-476D-A4DB-04B91A8F7E1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0C9DB6-846C-4B15-AAE4-A8C1D02114E8}" type="datetimeFigureOut">
              <a:rPr lang="ta-IN" smtClean="0"/>
              <a:pPr/>
              <a:t>04-01-2016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7AF423-8FB6-476D-A4DB-04B91A8F7E1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0C9DB6-846C-4B15-AAE4-A8C1D02114E8}" type="datetimeFigureOut">
              <a:rPr lang="ta-IN" smtClean="0"/>
              <a:pPr/>
              <a:t>04-01-2016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7AF423-8FB6-476D-A4DB-04B91A8F7E1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60C9DB6-846C-4B15-AAE4-A8C1D02114E8}" type="datetimeFigureOut">
              <a:rPr lang="ta-IN" smtClean="0"/>
              <a:pPr/>
              <a:t>04-01-2016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7AF423-8FB6-476D-A4DB-04B91A8F7E1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0C9DB6-846C-4B15-AAE4-A8C1D02114E8}" type="datetimeFigureOut">
              <a:rPr lang="ta-IN" smtClean="0"/>
              <a:pPr/>
              <a:t>04-01-2016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7AF423-8FB6-476D-A4DB-04B91A8F7E1C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0C9DB6-846C-4B15-AAE4-A8C1D02114E8}" type="datetimeFigureOut">
              <a:rPr lang="ta-IN" smtClean="0"/>
              <a:pPr/>
              <a:t>04-01-2016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7AF423-8FB6-476D-A4DB-04B91A8F7E1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60C9DB6-846C-4B15-AAE4-A8C1D02114E8}" type="datetimeFigureOut">
              <a:rPr lang="ta-IN" smtClean="0"/>
              <a:pPr/>
              <a:t>04-01-2016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F7AF423-8FB6-476D-A4DB-04B91A8F7E1C}" type="slidenum">
              <a:rPr lang="ta-IN" smtClean="0"/>
              <a:pPr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Number Methods In Java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239000" cy="6150936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dirty="0" smtClean="0"/>
              <a:t>public class Test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Integer x = 5; </a:t>
            </a:r>
          </a:p>
          <a:p>
            <a:pPr>
              <a:buNone/>
            </a:pPr>
            <a:r>
              <a:rPr lang="en-US" dirty="0" smtClean="0"/>
              <a:t>System.out.println(</a:t>
            </a:r>
            <a:r>
              <a:rPr lang="en-US" dirty="0" err="1" smtClean="0"/>
              <a:t>x.toString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System.out.println(</a:t>
            </a:r>
            <a:r>
              <a:rPr lang="en-US" dirty="0" err="1" smtClean="0"/>
              <a:t>Integer.toString</a:t>
            </a:r>
            <a:r>
              <a:rPr lang="en-US" dirty="0" smtClean="0"/>
              <a:t>(12));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This produces the following result:</a:t>
            </a:r>
          </a:p>
          <a:p>
            <a:r>
              <a:rPr lang="en-US" dirty="0" smtClean="0"/>
              <a:t>5 </a:t>
            </a:r>
          </a:p>
          <a:p>
            <a:r>
              <a:rPr lang="en-US" dirty="0" smtClean="0"/>
              <a:t>12 </a:t>
            </a:r>
            <a:endParaRPr lang="ta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- </a:t>
            </a:r>
            <a:r>
              <a:rPr lang="en-US" dirty="0" err="1" smtClean="0"/>
              <a:t>parseInt</a:t>
            </a:r>
            <a:r>
              <a:rPr lang="en-US" dirty="0" smtClean="0"/>
              <a:t>() Method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method is used to get the primitive data type of a certain String. </a:t>
            </a:r>
            <a:r>
              <a:rPr lang="en-US" dirty="0" err="1" smtClean="0"/>
              <a:t>parseXxx</a:t>
            </a:r>
            <a:r>
              <a:rPr lang="en-US" dirty="0" smtClean="0"/>
              <a:t>() is a static method and can have one argument or two.</a:t>
            </a:r>
          </a:p>
          <a:p>
            <a:r>
              <a:rPr lang="en-US" b="1" dirty="0" smtClean="0"/>
              <a:t>Syntax:</a:t>
            </a:r>
          </a:p>
          <a:p>
            <a:r>
              <a:rPr lang="en-US" dirty="0" smtClean="0"/>
              <a:t>All the variant of this method are given below:</a:t>
            </a:r>
          </a:p>
          <a:p>
            <a:pPr>
              <a:buNone/>
            </a:pP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parseInt</a:t>
            </a:r>
            <a:r>
              <a:rPr lang="en-US" dirty="0" smtClean="0"/>
              <a:t>(String s) </a:t>
            </a:r>
          </a:p>
          <a:p>
            <a:pPr>
              <a:buNone/>
            </a:pP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parseInt</a:t>
            </a:r>
            <a:r>
              <a:rPr lang="en-US" dirty="0" smtClean="0"/>
              <a:t>(String s, </a:t>
            </a:r>
            <a:r>
              <a:rPr lang="en-US" dirty="0" err="1" smtClean="0"/>
              <a:t>int</a:t>
            </a:r>
            <a:r>
              <a:rPr lang="en-US" dirty="0" smtClean="0"/>
              <a:t> radix)</a:t>
            </a:r>
            <a:endParaRPr lang="ta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239000" cy="592233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dirty="0" smtClean="0"/>
              <a:t>public class Test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 =</a:t>
            </a:r>
            <a:r>
              <a:rPr lang="en-US" dirty="0" err="1" smtClean="0"/>
              <a:t>Integer.parseInt</a:t>
            </a:r>
            <a:r>
              <a:rPr lang="en-US" dirty="0" smtClean="0"/>
              <a:t>("9"); </a:t>
            </a:r>
          </a:p>
          <a:p>
            <a:pPr>
              <a:buNone/>
            </a:pPr>
            <a:r>
              <a:rPr lang="en-US" dirty="0" smtClean="0"/>
              <a:t>double c = </a:t>
            </a:r>
            <a:r>
              <a:rPr lang="en-US" dirty="0" err="1" smtClean="0"/>
              <a:t>Double.parseDouble</a:t>
            </a:r>
            <a:r>
              <a:rPr lang="en-US" dirty="0" smtClean="0"/>
              <a:t>("5"); </a:t>
            </a:r>
          </a:p>
          <a:p>
            <a:pPr>
              <a:buNone/>
            </a:pPr>
            <a:r>
              <a:rPr lang="en-US" dirty="0" smtClean="0"/>
              <a:t>   System.out.println(x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	System.out.println(c</a:t>
            </a:r>
            <a:r>
              <a:rPr lang="en-US" smtClean="0"/>
              <a:t>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This produces the following result:</a:t>
            </a:r>
          </a:p>
          <a:p>
            <a:r>
              <a:rPr lang="en-US" dirty="0" smtClean="0"/>
              <a:t>9 </a:t>
            </a:r>
          </a:p>
          <a:p>
            <a:r>
              <a:rPr lang="en-US" dirty="0" smtClean="0"/>
              <a:t>5.0 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- abs() Method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method gives the absolute value of the argument. The argument can be </a:t>
            </a:r>
            <a:r>
              <a:rPr lang="en-US" dirty="0" err="1" smtClean="0"/>
              <a:t>int</a:t>
            </a:r>
            <a:r>
              <a:rPr lang="en-US" dirty="0" smtClean="0"/>
              <a:t>, float, long, double, short, byte.</a:t>
            </a:r>
          </a:p>
          <a:p>
            <a:r>
              <a:rPr lang="en-US" b="1" dirty="0" smtClean="0"/>
              <a:t>Syntax:</a:t>
            </a:r>
          </a:p>
          <a:p>
            <a:r>
              <a:rPr lang="en-US" dirty="0" smtClean="0"/>
              <a:t>All the variant of this method are given below:</a:t>
            </a:r>
          </a:p>
          <a:p>
            <a:pPr>
              <a:buNone/>
            </a:pPr>
            <a:r>
              <a:rPr lang="en-US" dirty="0" smtClean="0"/>
              <a:t>double abs(double d) </a:t>
            </a:r>
          </a:p>
          <a:p>
            <a:pPr>
              <a:buNone/>
            </a:pPr>
            <a:r>
              <a:rPr lang="en-US" dirty="0" smtClean="0"/>
              <a:t>float abs(float f)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abs(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long abs(long </a:t>
            </a:r>
            <a:r>
              <a:rPr lang="en-US" dirty="0" err="1" smtClean="0"/>
              <a:t>lng</a:t>
            </a:r>
            <a:r>
              <a:rPr lang="en-US" dirty="0" smtClean="0"/>
              <a:t>)</a:t>
            </a:r>
            <a:endParaRPr lang="ta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239000" cy="592233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dirty="0" smtClean="0"/>
              <a:t>public class Test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Integer a = -8; </a:t>
            </a:r>
          </a:p>
          <a:p>
            <a:pPr>
              <a:buNone/>
            </a:pPr>
            <a:r>
              <a:rPr lang="en-US" dirty="0" smtClean="0"/>
              <a:t>double d = -100; </a:t>
            </a:r>
          </a:p>
          <a:p>
            <a:pPr>
              <a:buNone/>
            </a:pPr>
            <a:r>
              <a:rPr lang="en-US" dirty="0" smtClean="0"/>
              <a:t>float f = -90; </a:t>
            </a:r>
          </a:p>
          <a:p>
            <a:pPr>
              <a:buNone/>
            </a:pPr>
            <a:r>
              <a:rPr lang="en-US" dirty="0" smtClean="0"/>
              <a:t>System.out.println(Math.abs(a));</a:t>
            </a:r>
          </a:p>
          <a:p>
            <a:pPr>
              <a:buNone/>
            </a:pPr>
            <a:r>
              <a:rPr lang="en-US" dirty="0" smtClean="0"/>
              <a:t>System.out.println(Math.abs(d));</a:t>
            </a:r>
          </a:p>
          <a:p>
            <a:pPr>
              <a:buNone/>
            </a:pPr>
            <a:r>
              <a:rPr lang="en-US" dirty="0" smtClean="0"/>
              <a:t>System.out.println(Math.abs(f));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smtClean="0"/>
              <a:t> This produces the following result:</a:t>
            </a:r>
          </a:p>
          <a:p>
            <a:r>
              <a:rPr lang="en-US" dirty="0" smtClean="0"/>
              <a:t>8 </a:t>
            </a:r>
          </a:p>
          <a:p>
            <a:r>
              <a:rPr lang="en-US" dirty="0" smtClean="0"/>
              <a:t>100.0 </a:t>
            </a:r>
          </a:p>
          <a:p>
            <a:r>
              <a:rPr lang="en-US" dirty="0" smtClean="0"/>
              <a:t>90.0</a:t>
            </a:r>
            <a:endParaRPr lang="ta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- min() Method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method gives the smaller of the two arguments. The argument can be </a:t>
            </a:r>
            <a:r>
              <a:rPr lang="en-US" dirty="0" err="1" smtClean="0"/>
              <a:t>int</a:t>
            </a:r>
            <a:r>
              <a:rPr lang="en-US" dirty="0" smtClean="0"/>
              <a:t>, float, long, double.</a:t>
            </a:r>
          </a:p>
          <a:p>
            <a:r>
              <a:rPr lang="en-US" b="1" dirty="0" smtClean="0"/>
              <a:t>Syntax:</a:t>
            </a:r>
          </a:p>
          <a:p>
            <a:r>
              <a:rPr lang="en-US" dirty="0" smtClean="0"/>
              <a:t>This method has following variants:</a:t>
            </a:r>
          </a:p>
          <a:p>
            <a:pPr>
              <a:buNone/>
            </a:pPr>
            <a:r>
              <a:rPr lang="en-US" dirty="0" smtClean="0"/>
              <a:t>double min(double arg1, double arg2)</a:t>
            </a:r>
          </a:p>
          <a:p>
            <a:pPr>
              <a:buNone/>
            </a:pPr>
            <a:r>
              <a:rPr lang="en-US" dirty="0" smtClean="0"/>
              <a:t>float min(float arg1, float arg2)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min(</a:t>
            </a:r>
            <a:r>
              <a:rPr lang="en-US" dirty="0" err="1" smtClean="0"/>
              <a:t>int</a:t>
            </a:r>
            <a:r>
              <a:rPr lang="en-US" dirty="0" smtClean="0"/>
              <a:t> arg1, </a:t>
            </a:r>
            <a:r>
              <a:rPr lang="en-US" dirty="0" err="1" smtClean="0"/>
              <a:t>int</a:t>
            </a:r>
            <a:r>
              <a:rPr lang="en-US" dirty="0" smtClean="0"/>
              <a:t> arg2) </a:t>
            </a:r>
          </a:p>
          <a:p>
            <a:pPr>
              <a:buNone/>
            </a:pPr>
            <a:r>
              <a:rPr lang="en-US" dirty="0" smtClean="0"/>
              <a:t>long min(long arg1, long arg2)</a:t>
            </a:r>
            <a:endParaRPr lang="ta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239000" cy="5922336"/>
          </a:xfrm>
        </p:spPr>
        <p:txBody>
          <a:bodyPr/>
          <a:lstStyle/>
          <a:p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dirty="0" smtClean="0"/>
              <a:t>public class Test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System.out.println(Math.min(12.123, 12.456));</a:t>
            </a:r>
          </a:p>
          <a:p>
            <a:pPr>
              <a:buNone/>
            </a:pPr>
            <a:r>
              <a:rPr lang="en-US" dirty="0" smtClean="0"/>
              <a:t>System.out.println(Math.min(23.12, 23.0));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This produces the following result:</a:t>
            </a:r>
          </a:p>
          <a:p>
            <a:r>
              <a:rPr lang="en-US" dirty="0" smtClean="0"/>
              <a:t>12.123 </a:t>
            </a:r>
          </a:p>
          <a:p>
            <a:r>
              <a:rPr lang="en-US" dirty="0" smtClean="0"/>
              <a:t>23.0</a:t>
            </a:r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- max() Method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method gives the Greatest of the two arguments. The argument can be </a:t>
            </a:r>
            <a:r>
              <a:rPr lang="en-US" dirty="0" err="1" smtClean="0"/>
              <a:t>int</a:t>
            </a:r>
            <a:r>
              <a:rPr lang="en-US" dirty="0" smtClean="0"/>
              <a:t>, float, long, double.</a:t>
            </a:r>
          </a:p>
          <a:p>
            <a:r>
              <a:rPr lang="en-US" b="1" dirty="0" smtClean="0"/>
              <a:t>Syntax:</a:t>
            </a:r>
          </a:p>
          <a:p>
            <a:r>
              <a:rPr lang="en-US" dirty="0" smtClean="0"/>
              <a:t>This method has following variants:</a:t>
            </a:r>
          </a:p>
          <a:p>
            <a:pPr>
              <a:buNone/>
            </a:pPr>
            <a:r>
              <a:rPr lang="en-US" dirty="0" smtClean="0"/>
              <a:t>double max(double arg1, double arg2)</a:t>
            </a:r>
          </a:p>
          <a:p>
            <a:pPr>
              <a:buNone/>
            </a:pPr>
            <a:r>
              <a:rPr lang="en-US" dirty="0" smtClean="0"/>
              <a:t>float max(float arg1, float arg2)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max(</a:t>
            </a:r>
            <a:r>
              <a:rPr lang="en-US" dirty="0" err="1" smtClean="0"/>
              <a:t>int</a:t>
            </a:r>
            <a:r>
              <a:rPr lang="en-US" dirty="0" smtClean="0"/>
              <a:t> arg1, </a:t>
            </a:r>
            <a:r>
              <a:rPr lang="en-US" dirty="0" err="1" smtClean="0"/>
              <a:t>int</a:t>
            </a:r>
            <a:r>
              <a:rPr lang="en-US" dirty="0" smtClean="0"/>
              <a:t> arg2) </a:t>
            </a:r>
          </a:p>
          <a:p>
            <a:pPr>
              <a:buNone/>
            </a:pPr>
            <a:r>
              <a:rPr lang="en-US" dirty="0" smtClean="0"/>
              <a:t>long max(long arg1, long arg2)</a:t>
            </a:r>
            <a:endParaRPr lang="ta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239000" cy="5922336"/>
          </a:xfrm>
        </p:spPr>
        <p:txBody>
          <a:bodyPr/>
          <a:lstStyle/>
          <a:p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dirty="0" smtClean="0"/>
              <a:t>public class Test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System.out.println(Math.max(12.123, 12.456));</a:t>
            </a:r>
          </a:p>
          <a:p>
            <a:pPr>
              <a:buNone/>
            </a:pPr>
            <a:r>
              <a:rPr lang="en-US" dirty="0" smtClean="0"/>
              <a:t>System.out.println(Math.max(23.12, 23.0));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This produces the following result:</a:t>
            </a:r>
          </a:p>
          <a:p>
            <a:r>
              <a:rPr lang="en-US" dirty="0" smtClean="0"/>
              <a:t>12.456</a:t>
            </a:r>
          </a:p>
          <a:p>
            <a:r>
              <a:rPr lang="en-US" dirty="0" smtClean="0"/>
              <a:t>23.12</a:t>
            </a:r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- </a:t>
            </a:r>
            <a:r>
              <a:rPr lang="en-US" dirty="0" err="1" smtClean="0"/>
              <a:t>pow</a:t>
            </a:r>
            <a:r>
              <a:rPr lang="en-US" dirty="0" smtClean="0"/>
              <a:t>() Method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method returns the value of the first argument raised to the power of the second argument.</a:t>
            </a:r>
          </a:p>
          <a:p>
            <a:r>
              <a:rPr lang="en-US" b="1" dirty="0" smtClean="0"/>
              <a:t>Syntax:</a:t>
            </a:r>
          </a:p>
          <a:p>
            <a:pPr>
              <a:buNone/>
            </a:pPr>
            <a:r>
              <a:rPr lang="en-US" dirty="0" smtClean="0"/>
              <a:t>double </a:t>
            </a:r>
            <a:r>
              <a:rPr lang="en-US" dirty="0" err="1" smtClean="0"/>
              <a:t>pow</a:t>
            </a:r>
            <a:r>
              <a:rPr lang="en-US" dirty="0" smtClean="0"/>
              <a:t>(double base, double exponent)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Methods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xxxValue</a:t>
            </a:r>
            <a:r>
              <a:rPr lang="en-US" dirty="0" smtClean="0"/>
              <a:t>()</a:t>
            </a:r>
            <a:endParaRPr lang="en-US" dirty="0" smtClean="0"/>
          </a:p>
          <a:p>
            <a:r>
              <a:rPr lang="en-US" dirty="0" smtClean="0"/>
              <a:t>equals()</a:t>
            </a:r>
          </a:p>
          <a:p>
            <a:r>
              <a:rPr lang="en-US" dirty="0" err="1" smtClean="0"/>
              <a:t>valueOf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parseInt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abs()</a:t>
            </a:r>
          </a:p>
          <a:p>
            <a:r>
              <a:rPr lang="en-US" dirty="0" smtClean="0"/>
              <a:t>min()</a:t>
            </a:r>
          </a:p>
          <a:p>
            <a:r>
              <a:rPr lang="en-US" dirty="0" smtClean="0"/>
              <a:t>max()</a:t>
            </a:r>
          </a:p>
          <a:p>
            <a:r>
              <a:rPr lang="en-US" dirty="0" err="1" smtClean="0"/>
              <a:t>pow</a:t>
            </a:r>
            <a:r>
              <a:rPr lang="en-US" dirty="0" smtClean="0"/>
              <a:t>()</a:t>
            </a:r>
          </a:p>
          <a:p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239000" cy="599853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dirty="0" smtClean="0"/>
              <a:t>public class Test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double x = 11.635; </a:t>
            </a:r>
          </a:p>
          <a:p>
            <a:pPr>
              <a:buNone/>
            </a:pPr>
            <a:r>
              <a:rPr lang="en-US" dirty="0" smtClean="0"/>
              <a:t>double y = 2.76; </a:t>
            </a:r>
          </a:p>
          <a:p>
            <a:pPr>
              <a:buNone/>
            </a:pPr>
            <a:r>
              <a:rPr lang="en-US" dirty="0" err="1" smtClean="0"/>
              <a:t>System.out.printf</a:t>
            </a:r>
            <a:r>
              <a:rPr lang="en-US" dirty="0" smtClean="0"/>
              <a:t>("The value of e is %.4f%n", </a:t>
            </a:r>
            <a:r>
              <a:rPr lang="en-US" dirty="0" err="1" smtClean="0"/>
              <a:t>Math.E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err="1" smtClean="0"/>
              <a:t>System.out.printf</a:t>
            </a:r>
            <a:r>
              <a:rPr lang="en-US" dirty="0" smtClean="0"/>
              <a:t>("</a:t>
            </a:r>
            <a:r>
              <a:rPr lang="en-US" dirty="0" err="1" smtClean="0"/>
              <a:t>pow</a:t>
            </a:r>
            <a:r>
              <a:rPr lang="en-US" dirty="0" smtClean="0"/>
              <a:t>(%.3f, %.3f) is %.3f%n", x, y, Math.pow(x, y));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This produces the following result −</a:t>
            </a:r>
          </a:p>
          <a:p>
            <a:r>
              <a:rPr lang="en-US" dirty="0" smtClean="0"/>
              <a:t>The value of e is 2.7183 </a:t>
            </a:r>
          </a:p>
          <a:p>
            <a:r>
              <a:rPr lang="en-US" dirty="0" err="1" smtClean="0"/>
              <a:t>pow</a:t>
            </a:r>
            <a:r>
              <a:rPr lang="en-US" dirty="0" smtClean="0"/>
              <a:t>(11.635, 2.760) is 874.008 </a:t>
            </a:r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- </a:t>
            </a:r>
            <a:r>
              <a:rPr lang="en-US" dirty="0" err="1" smtClean="0"/>
              <a:t>xxxValue</a:t>
            </a:r>
            <a:r>
              <a:rPr lang="en-US" dirty="0" smtClean="0"/>
              <a:t>() Method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method converts the value of the Number Object that invokes the method to the primitive data type that is returned from the method.</a:t>
            </a:r>
          </a:p>
          <a:p>
            <a:r>
              <a:rPr lang="en-US" b="1" dirty="0" smtClean="0"/>
              <a:t>Syntax:</a:t>
            </a:r>
          </a:p>
          <a:p>
            <a:r>
              <a:rPr lang="en-US" dirty="0" smtClean="0"/>
              <a:t>Here is a separate method for each primitive data type:</a:t>
            </a:r>
          </a:p>
          <a:p>
            <a:pPr>
              <a:buNone/>
            </a:pPr>
            <a:r>
              <a:rPr lang="en-US" dirty="0" smtClean="0"/>
              <a:t>byte </a:t>
            </a:r>
            <a:r>
              <a:rPr lang="en-US" dirty="0" err="1" smtClean="0"/>
              <a:t>byteValue</a:t>
            </a:r>
            <a:r>
              <a:rPr lang="en-US" dirty="0" smtClean="0"/>
              <a:t>() </a:t>
            </a:r>
          </a:p>
          <a:p>
            <a:pPr>
              <a:buNone/>
            </a:pPr>
            <a:r>
              <a:rPr lang="en-US" dirty="0" smtClean="0"/>
              <a:t>short </a:t>
            </a:r>
            <a:r>
              <a:rPr lang="en-US" dirty="0" err="1" smtClean="0"/>
              <a:t>shortValue</a:t>
            </a:r>
            <a:r>
              <a:rPr lang="en-US" dirty="0" smtClean="0"/>
              <a:t>()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intValue</a:t>
            </a:r>
            <a:r>
              <a:rPr lang="en-US" dirty="0" smtClean="0"/>
              <a:t>() </a:t>
            </a:r>
          </a:p>
          <a:p>
            <a:pPr>
              <a:buNone/>
            </a:pPr>
            <a:r>
              <a:rPr lang="en-US" dirty="0" smtClean="0"/>
              <a:t>long </a:t>
            </a:r>
            <a:r>
              <a:rPr lang="en-US" dirty="0" err="1" smtClean="0"/>
              <a:t>longValue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float </a:t>
            </a:r>
            <a:r>
              <a:rPr lang="en-US" dirty="0" err="1" smtClean="0"/>
              <a:t>floatValue</a:t>
            </a:r>
            <a:r>
              <a:rPr lang="en-US" dirty="0" smtClean="0"/>
              <a:t>() </a:t>
            </a:r>
          </a:p>
          <a:p>
            <a:pPr>
              <a:buNone/>
            </a:pPr>
            <a:r>
              <a:rPr lang="en-US" dirty="0" smtClean="0"/>
              <a:t>double </a:t>
            </a:r>
            <a:r>
              <a:rPr lang="en-US" dirty="0" err="1" smtClean="0"/>
              <a:t>doubleValue</a:t>
            </a:r>
            <a:r>
              <a:rPr lang="en-US" dirty="0" smtClean="0"/>
              <a:t>()</a:t>
            </a:r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239000" cy="615093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Example:-</a:t>
            </a:r>
          </a:p>
          <a:p>
            <a:pPr>
              <a:buNone/>
            </a:pPr>
            <a:r>
              <a:rPr lang="en-US" dirty="0" smtClean="0"/>
              <a:t>public class Test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Integer x = 5;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// </a:t>
            </a:r>
            <a:r>
              <a:rPr lang="en-US" dirty="0" smtClean="0"/>
              <a:t>Returns byte primitive data type </a:t>
            </a:r>
          </a:p>
          <a:p>
            <a:pPr>
              <a:buNone/>
            </a:pPr>
            <a:r>
              <a:rPr lang="en-US" dirty="0" smtClean="0"/>
              <a:t>System.out.println( </a:t>
            </a:r>
            <a:r>
              <a:rPr lang="en-US" dirty="0" err="1" smtClean="0"/>
              <a:t>x.byteValue</a:t>
            </a:r>
            <a:r>
              <a:rPr lang="en-US" dirty="0" smtClean="0"/>
              <a:t>() 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// </a:t>
            </a:r>
            <a:r>
              <a:rPr lang="en-US" dirty="0" smtClean="0"/>
              <a:t>Returns double primitive data type </a:t>
            </a:r>
          </a:p>
          <a:p>
            <a:pPr>
              <a:buNone/>
            </a:pPr>
            <a:r>
              <a:rPr lang="en-US" dirty="0" smtClean="0"/>
              <a:t>System.out.println(</a:t>
            </a:r>
            <a:r>
              <a:rPr lang="en-US" dirty="0" err="1" smtClean="0"/>
              <a:t>x.doubleValue</a:t>
            </a:r>
            <a:r>
              <a:rPr lang="en-US" dirty="0" smtClean="0"/>
              <a:t>());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// </a:t>
            </a:r>
            <a:r>
              <a:rPr lang="en-US" dirty="0" smtClean="0"/>
              <a:t>Returns long primitive data type </a:t>
            </a:r>
          </a:p>
          <a:p>
            <a:pPr>
              <a:buNone/>
            </a:pPr>
            <a:r>
              <a:rPr lang="en-US" dirty="0" smtClean="0"/>
              <a:t>System.out.println( </a:t>
            </a:r>
            <a:r>
              <a:rPr lang="en-US" dirty="0" err="1" smtClean="0"/>
              <a:t>x.longValue</a:t>
            </a:r>
            <a:r>
              <a:rPr lang="en-US" dirty="0" smtClean="0"/>
              <a:t>() 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This produces the following result:</a:t>
            </a:r>
          </a:p>
          <a:p>
            <a:r>
              <a:rPr lang="en-US" dirty="0" smtClean="0"/>
              <a:t>5 5.0 5</a:t>
            </a:r>
          </a:p>
          <a:p>
            <a:pPr>
              <a:buNone/>
            </a:pPr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- equals() Method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method determines whether the Number object that invokes the method is equal to the object that is passed as argument.</a:t>
            </a:r>
          </a:p>
          <a:p>
            <a:r>
              <a:rPr lang="en-US" b="1" dirty="0" smtClean="0"/>
              <a:t>Syntax:</a:t>
            </a:r>
          </a:p>
          <a:p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equals(Object o)</a:t>
            </a:r>
          </a:p>
          <a:p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239000" cy="615093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dirty="0" smtClean="0"/>
              <a:t>public class Test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Integer x = 5; </a:t>
            </a:r>
          </a:p>
          <a:p>
            <a:pPr>
              <a:buNone/>
            </a:pPr>
            <a:r>
              <a:rPr lang="en-US" dirty="0" smtClean="0"/>
              <a:t> Integer y = 10; </a:t>
            </a:r>
          </a:p>
          <a:p>
            <a:pPr>
              <a:buNone/>
            </a:pPr>
            <a:r>
              <a:rPr lang="en-US" dirty="0" smtClean="0"/>
              <a:t> Integer z =5; </a:t>
            </a:r>
          </a:p>
          <a:p>
            <a:pPr>
              <a:buNone/>
            </a:pPr>
            <a:r>
              <a:rPr lang="en-US" dirty="0" smtClean="0"/>
              <a:t> Short a = 5; </a:t>
            </a:r>
          </a:p>
          <a:p>
            <a:pPr>
              <a:buNone/>
            </a:pPr>
            <a:r>
              <a:rPr lang="en-US" dirty="0" smtClean="0"/>
              <a:t>   System.out.println(</a:t>
            </a:r>
            <a:r>
              <a:rPr lang="en-US" dirty="0" err="1" smtClean="0"/>
              <a:t>x.equals</a:t>
            </a:r>
            <a:r>
              <a:rPr lang="en-US" dirty="0" smtClean="0"/>
              <a:t>(y)); System.out.println(</a:t>
            </a:r>
            <a:r>
              <a:rPr lang="en-US" dirty="0" err="1" smtClean="0"/>
              <a:t>x.equals</a:t>
            </a:r>
            <a:r>
              <a:rPr lang="en-US" dirty="0" smtClean="0"/>
              <a:t>(z)); System.out.println(</a:t>
            </a:r>
            <a:r>
              <a:rPr lang="en-US" dirty="0" err="1" smtClean="0"/>
              <a:t>x.equals</a:t>
            </a:r>
            <a:r>
              <a:rPr lang="en-US" dirty="0" smtClean="0"/>
              <a:t>(a)); </a:t>
            </a:r>
          </a:p>
          <a:p>
            <a:pPr>
              <a:buNone/>
            </a:pPr>
            <a:r>
              <a:rPr lang="en-US" dirty="0" smtClean="0"/>
              <a:t>  } </a:t>
            </a:r>
          </a:p>
          <a:p>
            <a:pPr>
              <a:buNone/>
            </a:pPr>
            <a:r>
              <a:rPr lang="en-US" dirty="0" smtClean="0"/>
              <a:t>   } </a:t>
            </a:r>
          </a:p>
          <a:p>
            <a:pPr>
              <a:buNone/>
            </a:pPr>
            <a:r>
              <a:rPr lang="en-US" dirty="0" smtClean="0"/>
              <a:t>   This produces the following result:</a:t>
            </a:r>
          </a:p>
          <a:p>
            <a:r>
              <a:rPr lang="en-US" dirty="0" smtClean="0"/>
              <a:t>false </a:t>
            </a:r>
          </a:p>
          <a:p>
            <a:r>
              <a:rPr lang="en-US" dirty="0" smtClean="0"/>
              <a:t>true </a:t>
            </a:r>
          </a:p>
          <a:p>
            <a:r>
              <a:rPr lang="en-US" dirty="0" smtClean="0"/>
              <a:t>false</a:t>
            </a:r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- </a:t>
            </a:r>
            <a:r>
              <a:rPr lang="en-US" dirty="0" err="1" smtClean="0"/>
              <a:t>valueOf</a:t>
            </a:r>
            <a:r>
              <a:rPr lang="en-US" dirty="0" smtClean="0"/>
              <a:t>() Method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valueOf</a:t>
            </a:r>
            <a:r>
              <a:rPr lang="en-US" dirty="0" smtClean="0"/>
              <a:t> method returns the relevant Number Object holding the value of the argument passed. The argument can be a primitive data type, String, etc.</a:t>
            </a:r>
          </a:p>
          <a:p>
            <a:r>
              <a:rPr lang="en-US" dirty="0" smtClean="0"/>
              <a:t>This method is a static method. The method can take two arguments, where one is a String and the other is a radix.</a:t>
            </a:r>
          </a:p>
          <a:p>
            <a:r>
              <a:rPr lang="en-US" b="1" dirty="0" smtClean="0"/>
              <a:t>Syntax:</a:t>
            </a:r>
          </a:p>
          <a:p>
            <a:pPr>
              <a:buNone/>
            </a:pPr>
            <a:r>
              <a:rPr lang="en-US" dirty="0" smtClean="0"/>
              <a:t>All the variants of this method are given below:</a:t>
            </a:r>
          </a:p>
          <a:p>
            <a:r>
              <a:rPr lang="en-US" dirty="0" smtClean="0"/>
              <a:t>static Integer </a:t>
            </a:r>
            <a:r>
              <a:rPr lang="en-US" dirty="0" err="1" smtClean="0"/>
              <a:t>valueOf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static Integer </a:t>
            </a:r>
            <a:r>
              <a:rPr lang="en-US" dirty="0" err="1" smtClean="0"/>
              <a:t>valueOf</a:t>
            </a:r>
            <a:r>
              <a:rPr lang="en-US" dirty="0" smtClean="0"/>
              <a:t>(String s) </a:t>
            </a:r>
          </a:p>
          <a:p>
            <a:r>
              <a:rPr lang="en-US" dirty="0" smtClean="0"/>
              <a:t>static Integer </a:t>
            </a:r>
            <a:r>
              <a:rPr lang="en-US" dirty="0" err="1" smtClean="0"/>
              <a:t>valueOf</a:t>
            </a:r>
            <a:r>
              <a:rPr lang="en-US" dirty="0" smtClean="0"/>
              <a:t>(String s, </a:t>
            </a:r>
            <a:r>
              <a:rPr lang="en-US" dirty="0" err="1" smtClean="0"/>
              <a:t>int</a:t>
            </a:r>
            <a:r>
              <a:rPr lang="en-US" dirty="0" smtClean="0"/>
              <a:t> radix)</a:t>
            </a:r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239000" cy="61509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Example</a:t>
            </a:r>
          </a:p>
          <a:p>
            <a:pPr>
              <a:buNone/>
            </a:pPr>
            <a:r>
              <a:rPr lang="en-US" dirty="0" smtClean="0"/>
              <a:t>public class Test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Integer x =</a:t>
            </a:r>
            <a:r>
              <a:rPr lang="en-US" dirty="0" err="1" smtClean="0"/>
              <a:t>Integer.valueOf</a:t>
            </a:r>
            <a:r>
              <a:rPr lang="en-US" dirty="0" smtClean="0"/>
              <a:t>(9); </a:t>
            </a:r>
          </a:p>
          <a:p>
            <a:pPr>
              <a:buNone/>
            </a:pPr>
            <a:r>
              <a:rPr lang="en-US" dirty="0" smtClean="0"/>
              <a:t>Double c = </a:t>
            </a:r>
            <a:r>
              <a:rPr lang="en-US" dirty="0" err="1" smtClean="0"/>
              <a:t>Double.valueOf</a:t>
            </a:r>
            <a:r>
              <a:rPr lang="en-US" dirty="0" smtClean="0"/>
              <a:t>(5); </a:t>
            </a:r>
          </a:p>
          <a:p>
            <a:pPr>
              <a:buNone/>
            </a:pPr>
            <a:r>
              <a:rPr lang="en-US" dirty="0" smtClean="0"/>
              <a:t>Float a = </a:t>
            </a:r>
            <a:r>
              <a:rPr lang="en-US" dirty="0" err="1" smtClean="0"/>
              <a:t>Float.valueOf</a:t>
            </a:r>
            <a:r>
              <a:rPr lang="en-US" dirty="0" smtClean="0"/>
              <a:t>("80"); </a:t>
            </a:r>
          </a:p>
          <a:p>
            <a:pPr>
              <a:buNone/>
            </a:pPr>
            <a:r>
              <a:rPr lang="en-US" dirty="0" smtClean="0"/>
              <a:t>   System.out.println(x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   System.out.println(c); </a:t>
            </a:r>
          </a:p>
          <a:p>
            <a:pPr>
              <a:buNone/>
            </a:pPr>
            <a:r>
              <a:rPr lang="en-US" dirty="0" smtClean="0"/>
              <a:t>   System.out.println(a); 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} </a:t>
            </a:r>
          </a:p>
          <a:p>
            <a:pPr>
              <a:buNone/>
            </a:pPr>
            <a:r>
              <a:rPr lang="en-US" dirty="0" smtClean="0"/>
              <a:t> } </a:t>
            </a:r>
          </a:p>
          <a:p>
            <a:pPr>
              <a:buNone/>
            </a:pPr>
            <a:r>
              <a:rPr lang="en-US" dirty="0" smtClean="0"/>
              <a:t>This produces the following result:</a:t>
            </a:r>
          </a:p>
          <a:p>
            <a:r>
              <a:rPr lang="en-US" dirty="0" smtClean="0"/>
              <a:t>9 5.0 80.0 </a:t>
            </a:r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- </a:t>
            </a:r>
            <a:r>
              <a:rPr lang="en-US" dirty="0" err="1" smtClean="0"/>
              <a:t>toString</a:t>
            </a:r>
            <a:r>
              <a:rPr lang="en-US" dirty="0" smtClean="0"/>
              <a:t>() Method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method is used to get a String object representing the value of the Number Object. </a:t>
            </a:r>
          </a:p>
          <a:p>
            <a:r>
              <a:rPr lang="en-US" dirty="0" smtClean="0"/>
              <a:t>If the method takes a primitive data type as an argument, then the String object representing the primitive data type value is returned.</a:t>
            </a:r>
          </a:p>
          <a:p>
            <a:r>
              <a:rPr lang="en-US" dirty="0" smtClean="0"/>
              <a:t>If the method takes two arguments, then a String representation of the first argument in the radix specified by the second argument will be returned.</a:t>
            </a:r>
          </a:p>
          <a:p>
            <a:r>
              <a:rPr lang="en-US" b="1" dirty="0" smtClean="0"/>
              <a:t>Syntax:</a:t>
            </a:r>
          </a:p>
          <a:p>
            <a:r>
              <a:rPr lang="en-US" dirty="0" smtClean="0"/>
              <a:t>All the variant of this method are given below:</a:t>
            </a:r>
          </a:p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toString</a:t>
            </a:r>
            <a:r>
              <a:rPr lang="en-US" dirty="0" smtClean="0"/>
              <a:t>() </a:t>
            </a:r>
          </a:p>
          <a:p>
            <a:pPr>
              <a:buNone/>
            </a:pPr>
            <a:r>
              <a:rPr lang="en-US" dirty="0" smtClean="0"/>
              <a:t>static String </a:t>
            </a:r>
            <a:r>
              <a:rPr lang="en-US" dirty="0" err="1" smtClean="0"/>
              <a:t>toString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ta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121</TotalTime>
  <Words>1002</Words>
  <Application>Microsoft Office PowerPoint</Application>
  <PresentationFormat>On-screen Show (4:3)</PresentationFormat>
  <Paragraphs>205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Opulent</vt:lpstr>
      <vt:lpstr>Number Methods In Java</vt:lpstr>
      <vt:lpstr>Number Methods</vt:lpstr>
      <vt:lpstr>Java - xxxValue() Method</vt:lpstr>
      <vt:lpstr>Slide 4</vt:lpstr>
      <vt:lpstr>Java - equals() Method</vt:lpstr>
      <vt:lpstr>Slide 6</vt:lpstr>
      <vt:lpstr>Java - valueOf() Method</vt:lpstr>
      <vt:lpstr>Slide 8</vt:lpstr>
      <vt:lpstr>Java - toString() Method</vt:lpstr>
      <vt:lpstr>Slide 10</vt:lpstr>
      <vt:lpstr>Java - parseInt() Method</vt:lpstr>
      <vt:lpstr>Slide 12</vt:lpstr>
      <vt:lpstr>Java - abs() Method</vt:lpstr>
      <vt:lpstr>Slide 14</vt:lpstr>
      <vt:lpstr>Java - min() Method</vt:lpstr>
      <vt:lpstr>Slide 16</vt:lpstr>
      <vt:lpstr>Java - max() Method</vt:lpstr>
      <vt:lpstr>Slide 18</vt:lpstr>
      <vt:lpstr>Java - pow() Method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Methods In Java</dc:title>
  <dc:creator>user</dc:creator>
  <cp:lastModifiedBy>user</cp:lastModifiedBy>
  <cp:revision>30</cp:revision>
  <dcterms:created xsi:type="dcterms:W3CDTF">2015-12-21T04:49:49Z</dcterms:created>
  <dcterms:modified xsi:type="dcterms:W3CDTF">2016-01-04T12:06:30Z</dcterms:modified>
</cp:coreProperties>
</file>