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88EF9EA-E717-4F77-A787-E60885B729C4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E4C46AC-05A0-440C-83EA-90DA1AE629F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8EF9EA-E717-4F77-A787-E60885B729C4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4C46AC-05A0-440C-83EA-90DA1AE629F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88EF9EA-E717-4F77-A787-E60885B729C4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E4C46AC-05A0-440C-83EA-90DA1AE629F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8EF9EA-E717-4F77-A787-E60885B729C4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4C46AC-05A0-440C-83EA-90DA1AE629F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88EF9EA-E717-4F77-A787-E60885B729C4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E4C46AC-05A0-440C-83EA-90DA1AE629F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8EF9EA-E717-4F77-A787-E60885B729C4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4C46AC-05A0-440C-83EA-90DA1AE629F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8EF9EA-E717-4F77-A787-E60885B729C4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4C46AC-05A0-440C-83EA-90DA1AE629F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8EF9EA-E717-4F77-A787-E60885B729C4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4C46AC-05A0-440C-83EA-90DA1AE629F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88EF9EA-E717-4F77-A787-E60885B729C4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4C46AC-05A0-440C-83EA-90DA1AE629F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8EF9EA-E717-4F77-A787-E60885B729C4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4C46AC-05A0-440C-83EA-90DA1AE629F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8EF9EA-E717-4F77-A787-E60885B729C4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4C46AC-05A0-440C-83EA-90DA1AE629FB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88EF9EA-E717-4F77-A787-E60885B729C4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E4C46AC-05A0-440C-83EA-90DA1AE629FB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2.History of Java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History of Java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 history</a:t>
            </a:r>
            <a:r>
              <a:rPr lang="en-US" dirty="0" smtClean="0"/>
              <a:t> is interesting to know. The history of java starts from Green Team. Java team members (also known as </a:t>
            </a:r>
            <a:r>
              <a:rPr lang="en-US" b="1" dirty="0" smtClean="0"/>
              <a:t>Green Team</a:t>
            </a:r>
            <a:r>
              <a:rPr lang="en-US" dirty="0" smtClean="0"/>
              <a:t>), initiated a revolutionary task to develop a language for digital devices such as set-top boxes, televisions etc. </a:t>
            </a:r>
          </a:p>
          <a:p>
            <a:r>
              <a:rPr lang="en-US" dirty="0" smtClean="0"/>
              <a:t>For the green team members, it was an advance concept at that time. But, it was suited for internet programming. Later, Java technology as incorporated by Netscape.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Currently, Java is used in internet programming, mobile devices, games, e-business solutions etc. There are given the major points that describes the history of java. </a:t>
            </a:r>
          </a:p>
          <a:p>
            <a:pPr>
              <a:buNone/>
            </a:pPr>
            <a:r>
              <a:rPr lang="en-US" dirty="0" smtClean="0"/>
              <a:t>1) </a:t>
            </a:r>
            <a:r>
              <a:rPr lang="en-US" b="1" dirty="0" smtClean="0"/>
              <a:t>James Gosling </a:t>
            </a:r>
            <a:r>
              <a:rPr lang="en-US" dirty="0" smtClean="0"/>
              <a:t>initiated the Java language project in June 1991. The small team of sun engineers called </a:t>
            </a:r>
            <a:r>
              <a:rPr lang="en-US" b="1" dirty="0" smtClean="0"/>
              <a:t>Green Team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2) Originally designed for small, embedded systems in electronic appliances like set-top boxes.</a:t>
            </a:r>
          </a:p>
          <a:p>
            <a:pPr>
              <a:buNone/>
            </a:pPr>
            <a:r>
              <a:rPr lang="en-US" dirty="0" smtClean="0"/>
              <a:t>3) Firstly, it was called </a:t>
            </a:r>
            <a:r>
              <a:rPr lang="en-US" b="1" dirty="0" smtClean="0"/>
              <a:t>"Green talk"</a:t>
            </a:r>
            <a:r>
              <a:rPr lang="en-US" dirty="0" smtClean="0"/>
              <a:t> by James Gosling and file extension was .</a:t>
            </a:r>
            <a:r>
              <a:rPr lang="en-US" dirty="0" err="1" smtClean="0"/>
              <a:t>gt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4) After that, it was called </a:t>
            </a:r>
            <a:r>
              <a:rPr lang="en-US" b="1" dirty="0" smtClean="0"/>
              <a:t>Oak</a:t>
            </a:r>
            <a:r>
              <a:rPr lang="en-US" dirty="0" smtClean="0"/>
              <a:t> and was developed as a part of the Green project.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James Gosling</a:t>
            </a:r>
            <a:endParaRPr lang="ta-IN" dirty="0"/>
          </a:p>
        </p:txBody>
      </p:sp>
      <p:pic>
        <p:nvPicPr>
          <p:cNvPr id="1026" name="Picture 2" descr="James Gosling - founder of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981200"/>
            <a:ext cx="35814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 Oak name for java language?</a:t>
            </a:r>
            <a:endParaRPr lang="ta-I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5) </a:t>
            </a:r>
            <a:r>
              <a:rPr lang="en-US" b="1" dirty="0" smtClean="0"/>
              <a:t>Why Oak?</a:t>
            </a:r>
            <a:r>
              <a:rPr lang="en-US" dirty="0" smtClean="0"/>
              <a:t> Oak is a symbol of strength and chosen as a national tree of many countries like U.S.A., France, Germany, Romania etc.</a:t>
            </a:r>
          </a:p>
          <a:p>
            <a:r>
              <a:rPr lang="en-US" dirty="0" smtClean="0"/>
              <a:t>6) In 1995, Oak was renamed as </a:t>
            </a:r>
            <a:r>
              <a:rPr lang="en-US" b="1" dirty="0" smtClean="0"/>
              <a:t>"Java"</a:t>
            </a:r>
            <a:r>
              <a:rPr lang="en-US" dirty="0" smtClean="0"/>
              <a:t> because it was already a trademark by Oak Technologies.</a:t>
            </a:r>
          </a:p>
          <a:p>
            <a:endParaRPr lang="ta-IN" dirty="0"/>
          </a:p>
        </p:txBody>
      </p:sp>
      <p:pic>
        <p:nvPicPr>
          <p:cNvPr id="17410" name="Picture 2" descr="Java History from Oak to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133600"/>
            <a:ext cx="34290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 Java name for java language?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7) </a:t>
            </a:r>
            <a:r>
              <a:rPr lang="en-US" b="1" dirty="0" smtClean="0"/>
              <a:t>Why they chosed java name for java language?</a:t>
            </a:r>
            <a:r>
              <a:rPr lang="en-US" dirty="0" smtClean="0"/>
              <a:t> The team gathered to choose a new name. Easy to spell and fun to say. According to James Gosling "Java was one of the top choices along with </a:t>
            </a:r>
            <a:r>
              <a:rPr lang="en-US" b="1" dirty="0" smtClean="0"/>
              <a:t>Silk</a:t>
            </a:r>
            <a:r>
              <a:rPr lang="en-US" dirty="0" smtClean="0"/>
              <a:t>". Since java was so unique, most of the team members preferred java.</a:t>
            </a:r>
          </a:p>
          <a:p>
            <a:pPr>
              <a:buNone/>
            </a:pPr>
            <a:r>
              <a:rPr lang="en-US" dirty="0" smtClean="0"/>
              <a:t>8) Originally developed by James Gosling at Sun Microsystems (which is now a subsidiary of Oracle Corporation) and released in 1995.</a:t>
            </a:r>
          </a:p>
          <a:p>
            <a:pPr>
              <a:buNone/>
            </a:pPr>
            <a:endParaRPr lang="en-US" dirty="0" smtClean="0"/>
          </a:p>
          <a:p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 Version History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many java versions that has been released. Current stable release of Java is Java SE 8.</a:t>
            </a:r>
          </a:p>
          <a:p>
            <a:endParaRPr lang="en-US" dirty="0" smtClean="0"/>
          </a:p>
          <a:p>
            <a:r>
              <a:rPr lang="en-US" dirty="0" smtClean="0"/>
              <a:t>JDK Alpha and Beta (1995)</a:t>
            </a:r>
          </a:p>
          <a:p>
            <a:r>
              <a:rPr lang="en-US" dirty="0" smtClean="0"/>
              <a:t>JDK 1.0 (23rd Jan, 1996)</a:t>
            </a:r>
          </a:p>
          <a:p>
            <a:r>
              <a:rPr lang="en-US" dirty="0" smtClean="0"/>
              <a:t>JDK 1.1 (19th Feb, 1997)</a:t>
            </a:r>
          </a:p>
          <a:p>
            <a:r>
              <a:rPr lang="en-US" dirty="0" smtClean="0"/>
              <a:t>J2SE 1.2 (8th Dec, 1998)</a:t>
            </a:r>
          </a:p>
          <a:p>
            <a:r>
              <a:rPr lang="en-US" dirty="0" smtClean="0"/>
              <a:t>J2SE 1.3 (8th May, 2000)</a:t>
            </a:r>
          </a:p>
          <a:p>
            <a:r>
              <a:rPr lang="en-US" dirty="0" smtClean="0"/>
              <a:t>J2SE 1.4 (6th Feb, 2002)</a:t>
            </a:r>
          </a:p>
          <a:p>
            <a:r>
              <a:rPr lang="en-US" dirty="0" smtClean="0"/>
              <a:t>J2SE 5.0 (30th Sep, 2004)</a:t>
            </a:r>
          </a:p>
          <a:p>
            <a:r>
              <a:rPr lang="en-US" dirty="0" smtClean="0"/>
              <a:t>Java SE 6 (11th Dec, 2006)</a:t>
            </a:r>
          </a:p>
          <a:p>
            <a:r>
              <a:rPr lang="en-US" dirty="0" smtClean="0"/>
              <a:t>Java SE 7 (28th July, 2011)</a:t>
            </a:r>
          </a:p>
          <a:p>
            <a:r>
              <a:rPr lang="en-US" dirty="0" smtClean="0"/>
              <a:t>Java SE 8 (18th March, 2014)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</TotalTime>
  <Words>453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2.History of Java</vt:lpstr>
      <vt:lpstr>   History of Java</vt:lpstr>
      <vt:lpstr>Contd….</vt:lpstr>
      <vt:lpstr>James Gosling</vt:lpstr>
      <vt:lpstr>Why Oak name for java language?</vt:lpstr>
      <vt:lpstr>Why Java name for java language?</vt:lpstr>
      <vt:lpstr>Java Version History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2.History of Java</dc:title>
  <dc:creator>user</dc:creator>
  <cp:lastModifiedBy>user</cp:lastModifiedBy>
  <cp:revision>5</cp:revision>
  <dcterms:created xsi:type="dcterms:W3CDTF">2015-12-08T04:42:08Z</dcterms:created>
  <dcterms:modified xsi:type="dcterms:W3CDTF">2015-12-08T05:17:03Z</dcterms:modified>
</cp:coreProperties>
</file>