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B4ACB9F-4F4D-4E37-860D-20C490015DE3}" type="datetimeFigureOut">
              <a:rPr lang="ta-IN" smtClean="0"/>
              <a:pPr/>
              <a:t>21-12-2015</a:t>
            </a:fld>
            <a:endParaRPr lang="ta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CADD737-FA20-42FB-8FE9-64AD0BC63508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4ACB9F-4F4D-4E37-860D-20C490015DE3}" type="datetimeFigureOut">
              <a:rPr lang="ta-IN" smtClean="0"/>
              <a:pPr/>
              <a:t>21-12-2015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ADD737-FA20-42FB-8FE9-64AD0BC63508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B4ACB9F-4F4D-4E37-860D-20C490015DE3}" type="datetimeFigureOut">
              <a:rPr lang="ta-IN" smtClean="0"/>
              <a:pPr/>
              <a:t>21-12-2015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CADD737-FA20-42FB-8FE9-64AD0BC63508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4ACB9F-4F4D-4E37-860D-20C490015DE3}" type="datetimeFigureOut">
              <a:rPr lang="ta-IN" smtClean="0"/>
              <a:pPr/>
              <a:t>21-12-2015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ADD737-FA20-42FB-8FE9-64AD0BC63508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B4ACB9F-4F4D-4E37-860D-20C490015DE3}" type="datetimeFigureOut">
              <a:rPr lang="ta-IN" smtClean="0"/>
              <a:pPr/>
              <a:t>21-12-2015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CADD737-FA20-42FB-8FE9-64AD0BC63508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4ACB9F-4F4D-4E37-860D-20C490015DE3}" type="datetimeFigureOut">
              <a:rPr lang="ta-IN" smtClean="0"/>
              <a:pPr/>
              <a:t>21-12-2015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ADD737-FA20-42FB-8FE9-64AD0BC63508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4ACB9F-4F4D-4E37-860D-20C490015DE3}" type="datetimeFigureOut">
              <a:rPr lang="ta-IN" smtClean="0"/>
              <a:pPr/>
              <a:t>21-12-2015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ADD737-FA20-42FB-8FE9-64AD0BC63508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4ACB9F-4F4D-4E37-860D-20C490015DE3}" type="datetimeFigureOut">
              <a:rPr lang="ta-IN" smtClean="0"/>
              <a:pPr/>
              <a:t>21-12-2015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ADD737-FA20-42FB-8FE9-64AD0BC63508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B4ACB9F-4F4D-4E37-860D-20C490015DE3}" type="datetimeFigureOut">
              <a:rPr lang="ta-IN" smtClean="0"/>
              <a:pPr/>
              <a:t>21-12-2015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ADD737-FA20-42FB-8FE9-64AD0BC63508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4ACB9F-4F4D-4E37-860D-20C490015DE3}" type="datetimeFigureOut">
              <a:rPr lang="ta-IN" smtClean="0"/>
              <a:pPr/>
              <a:t>21-12-2015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ADD737-FA20-42FB-8FE9-64AD0BC63508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4ACB9F-4F4D-4E37-860D-20C490015DE3}" type="datetimeFigureOut">
              <a:rPr lang="ta-IN" smtClean="0"/>
              <a:pPr/>
              <a:t>21-12-2015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ADD737-FA20-42FB-8FE9-64AD0BC63508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B4ACB9F-4F4D-4E37-860D-20C490015DE3}" type="datetimeFigureOut">
              <a:rPr lang="ta-IN" smtClean="0"/>
              <a:pPr/>
              <a:t>21-12-2015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CADD737-FA20-42FB-8FE9-64AD0BC63508}" type="slidenum">
              <a:rPr lang="ta-IN" smtClean="0"/>
              <a:pPr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Java - Character Class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Character Class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Normally, when we work with characters, we use primitive data types char.</a:t>
            </a:r>
          </a:p>
          <a:p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dirty="0" smtClean="0"/>
              <a:t>char </a:t>
            </a:r>
            <a:r>
              <a:rPr lang="en-US" dirty="0" err="1" smtClean="0"/>
              <a:t>ch</a:t>
            </a:r>
            <a:r>
              <a:rPr lang="en-US" dirty="0" smtClean="0"/>
              <a:t> = 'a'; </a:t>
            </a:r>
          </a:p>
          <a:p>
            <a:pPr>
              <a:buNone/>
            </a:pPr>
            <a:r>
              <a:rPr lang="en-US" dirty="0" smtClean="0"/>
              <a:t>// an array of chars </a:t>
            </a:r>
          </a:p>
          <a:p>
            <a:pPr>
              <a:buNone/>
            </a:pPr>
            <a:r>
              <a:rPr lang="en-US" dirty="0" smtClean="0"/>
              <a:t>char[] charArray ={ 'a', 'b', 'c', 'd', 'e' }; </a:t>
            </a:r>
          </a:p>
          <a:p>
            <a:r>
              <a:rPr lang="en-US" dirty="0" smtClean="0"/>
              <a:t>However in development, we come across situations where we need to use objects instead of primitive data types. In order to achieve this, Java provides wrapper class </a:t>
            </a:r>
            <a:r>
              <a:rPr lang="en-US" b="1" dirty="0" smtClean="0"/>
              <a:t>Character</a:t>
            </a:r>
            <a:r>
              <a:rPr lang="en-US" dirty="0" smtClean="0"/>
              <a:t> for primitive data type char.</a:t>
            </a:r>
          </a:p>
          <a:p>
            <a:pPr>
              <a:buNone/>
            </a:pPr>
            <a:endParaRPr lang="ta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7239000" cy="58461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Character class offers a number of useful class (i.e., static) methods for manipulating characters. You can create a Character object with the Character constructor: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Character </a:t>
            </a:r>
            <a:r>
              <a:rPr lang="en-US" dirty="0" err="1" smtClean="0"/>
              <a:t>ch</a:t>
            </a:r>
            <a:r>
              <a:rPr lang="en-US" dirty="0" smtClean="0"/>
              <a:t> = new Character('a');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Java compiler will also create a Character object for you under some circumstances. For example, if you pass a primitive char into a method that expects an object, the compiler automatically converts the char to a Character for you. This feature is called </a:t>
            </a:r>
            <a:r>
              <a:rPr lang="en-US" dirty="0" err="1" smtClean="0"/>
              <a:t>autoboxing</a:t>
            </a:r>
            <a:r>
              <a:rPr lang="en-US" dirty="0" smtClean="0"/>
              <a:t> or </a:t>
            </a:r>
            <a:r>
              <a:rPr lang="en-US" dirty="0" err="1" smtClean="0"/>
              <a:t>unboxing</a:t>
            </a:r>
            <a:r>
              <a:rPr lang="en-US" dirty="0" smtClean="0"/>
              <a:t>, if the conversion goes the other way.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dirty="0" smtClean="0"/>
              <a:t>// Here following primitive char 'a' </a:t>
            </a:r>
          </a:p>
          <a:p>
            <a:pPr>
              <a:buNone/>
            </a:pPr>
            <a:r>
              <a:rPr lang="en-US" dirty="0" smtClean="0"/>
              <a:t>// is boxed into the Character object </a:t>
            </a:r>
            <a:r>
              <a:rPr lang="en-US" dirty="0" err="1" smtClean="0"/>
              <a:t>ch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Character </a:t>
            </a:r>
            <a:r>
              <a:rPr lang="en-US" dirty="0" err="1" smtClean="0"/>
              <a:t>ch</a:t>
            </a:r>
            <a:r>
              <a:rPr lang="en-US" dirty="0" smtClean="0"/>
              <a:t> = 'a';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// Here primitive 'x' is boxed for method test, </a:t>
            </a:r>
          </a:p>
          <a:p>
            <a:pPr>
              <a:buNone/>
            </a:pPr>
            <a:r>
              <a:rPr lang="en-US" dirty="0" smtClean="0"/>
              <a:t>// return is unboxed to char 'c'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char c = test('x');</a:t>
            </a:r>
            <a:endParaRPr lang="ta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Sequences: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dirty="0" smtClean="0"/>
              <a:t>A character preceded by a backslash (\) is an escape sequence and has special meaning to the compiler.</a:t>
            </a:r>
          </a:p>
          <a:p>
            <a:r>
              <a:rPr lang="en-US" dirty="0" smtClean="0"/>
              <a:t>The newline character (\n) has been used frequently in this tutorial in System.out.println() statements to advance to the next line after the string is printed.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Following table shows the Java escape sequences:</a:t>
            </a:r>
            <a:endParaRPr lang="ta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600201"/>
          <a:ext cx="7239000" cy="5120132"/>
        </p:xfrm>
        <a:graphic>
          <a:graphicData uri="http://schemas.openxmlformats.org/drawingml/2006/table">
            <a:tbl>
              <a:tblPr/>
              <a:tblGrid>
                <a:gridCol w="1828800"/>
                <a:gridCol w="5410200"/>
              </a:tblGrid>
              <a:tr h="27276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Escape Sequence</a:t>
                      </a:r>
                      <a:endParaRPr lang="en-US" sz="2000" b="1" dirty="0"/>
                    </a:p>
                  </a:txBody>
                  <a:tcPr marL="58899" marR="58899" marT="29449" marB="29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</a:t>
                      </a:r>
                    </a:p>
                  </a:txBody>
                  <a:tcPr marL="58899" marR="58899" marT="29449" marB="29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085">
                <a:tc>
                  <a:txBody>
                    <a:bodyPr/>
                    <a:lstStyle/>
                    <a:p>
                      <a:r>
                        <a:rPr lang="en-US" sz="1800" dirty="0"/>
                        <a:t>\t</a:t>
                      </a:r>
                    </a:p>
                  </a:txBody>
                  <a:tcPr marL="58899" marR="58899" marT="29449" marB="29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Inserts a tab in the text at this point. </a:t>
                      </a:r>
                    </a:p>
                  </a:txBody>
                  <a:tcPr marL="58899" marR="58899" marT="29449" marB="29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085">
                <a:tc>
                  <a:txBody>
                    <a:bodyPr/>
                    <a:lstStyle/>
                    <a:p>
                      <a:r>
                        <a:rPr lang="en-US" sz="1800" dirty="0"/>
                        <a:t>\b</a:t>
                      </a:r>
                    </a:p>
                  </a:txBody>
                  <a:tcPr marL="58899" marR="58899" marT="29449" marB="29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Inserts a backspace in the text at this point. </a:t>
                      </a:r>
                    </a:p>
                  </a:txBody>
                  <a:tcPr marL="58899" marR="58899" marT="29449" marB="29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085">
                <a:tc>
                  <a:txBody>
                    <a:bodyPr/>
                    <a:lstStyle/>
                    <a:p>
                      <a:r>
                        <a:rPr lang="en-US" sz="1800" dirty="0"/>
                        <a:t>\n</a:t>
                      </a:r>
                    </a:p>
                  </a:txBody>
                  <a:tcPr marL="58899" marR="58899" marT="29449" marB="29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Inserts a newline in the text at this point. </a:t>
                      </a:r>
                    </a:p>
                  </a:txBody>
                  <a:tcPr marL="58899" marR="58899" marT="29449" marB="29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085">
                <a:tc>
                  <a:txBody>
                    <a:bodyPr/>
                    <a:lstStyle/>
                    <a:p>
                      <a:r>
                        <a:rPr lang="en-US" sz="1800" dirty="0"/>
                        <a:t>\r</a:t>
                      </a:r>
                    </a:p>
                  </a:txBody>
                  <a:tcPr marL="58899" marR="58899" marT="29449" marB="29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Inserts a carriage return in the text at this point.</a:t>
                      </a:r>
                    </a:p>
                  </a:txBody>
                  <a:tcPr marL="58899" marR="58899" marT="29449" marB="29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085">
                <a:tc>
                  <a:txBody>
                    <a:bodyPr/>
                    <a:lstStyle/>
                    <a:p>
                      <a:r>
                        <a:rPr lang="en-US" sz="1800" dirty="0"/>
                        <a:t>\f</a:t>
                      </a:r>
                    </a:p>
                  </a:txBody>
                  <a:tcPr marL="58899" marR="58899" marT="29449" marB="29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a form feed in the text at this point. </a:t>
                      </a:r>
                    </a:p>
                  </a:txBody>
                  <a:tcPr marL="58899" marR="58899" marT="29449" marB="29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5403">
                <a:tc>
                  <a:txBody>
                    <a:bodyPr/>
                    <a:lstStyle/>
                    <a:p>
                      <a:r>
                        <a:rPr lang="ta-IN" sz="1800"/>
                        <a:t>\'</a:t>
                      </a:r>
                    </a:p>
                  </a:txBody>
                  <a:tcPr marL="58899" marR="58899" marT="29449" marB="29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a single quote character in the text at this point.</a:t>
                      </a:r>
                    </a:p>
                  </a:txBody>
                  <a:tcPr marL="58899" marR="58899" marT="29449" marB="29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5403">
                <a:tc>
                  <a:txBody>
                    <a:bodyPr/>
                    <a:lstStyle/>
                    <a:p>
                      <a:r>
                        <a:rPr lang="ta-IN" sz="1800"/>
                        <a:t>\"</a:t>
                      </a:r>
                    </a:p>
                  </a:txBody>
                  <a:tcPr marL="58899" marR="58899" marT="29449" marB="29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a double quote character in the text at this point. </a:t>
                      </a:r>
                    </a:p>
                  </a:txBody>
                  <a:tcPr marL="58899" marR="58899" marT="29449" marB="29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5403">
                <a:tc>
                  <a:txBody>
                    <a:bodyPr/>
                    <a:lstStyle/>
                    <a:p>
                      <a:r>
                        <a:rPr lang="ta-IN" sz="1800"/>
                        <a:t>\\</a:t>
                      </a:r>
                    </a:p>
                  </a:txBody>
                  <a:tcPr marL="58899" marR="58899" marT="29449" marB="29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a backslash character in the text at this point.</a:t>
                      </a:r>
                    </a:p>
                  </a:txBody>
                  <a:tcPr marL="58899" marR="58899" marT="29449" marB="294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239000" cy="6227136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Example:</a:t>
            </a:r>
          </a:p>
          <a:p>
            <a:r>
              <a:rPr lang="en-US" dirty="0" smtClean="0"/>
              <a:t>If you want to put quotes within quotes you must use the escape sequence, \", on the interior quotes:</a:t>
            </a:r>
          </a:p>
          <a:p>
            <a:pPr>
              <a:buNone/>
            </a:pPr>
            <a:r>
              <a:rPr lang="en-US" dirty="0" smtClean="0"/>
              <a:t>public class Test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System.out.println("She said \"Hello!\" to me.");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This would produce the following result:</a:t>
            </a:r>
          </a:p>
          <a:p>
            <a:pPr>
              <a:buNone/>
            </a:pPr>
            <a:r>
              <a:rPr lang="en-US" dirty="0" smtClean="0"/>
              <a:t>	She said "Hello!" to me.</a:t>
            </a:r>
            <a:endParaRPr lang="ta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- </a:t>
            </a:r>
            <a:r>
              <a:rPr lang="en-US" dirty="0" err="1" smtClean="0"/>
              <a:t>toUpperCase</a:t>
            </a:r>
            <a:r>
              <a:rPr lang="en-US" dirty="0" smtClean="0"/>
              <a:t>() </a:t>
            </a:r>
            <a:r>
              <a:rPr lang="en-US" dirty="0" smtClean="0"/>
              <a:t>Method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method returns the uppercase form of the specified char value.</a:t>
            </a:r>
          </a:p>
          <a:p>
            <a:r>
              <a:rPr lang="en-US" b="1" dirty="0" smtClean="0"/>
              <a:t>Syntax:</a:t>
            </a:r>
          </a:p>
          <a:p>
            <a:pPr>
              <a:buNone/>
            </a:pPr>
            <a:r>
              <a:rPr lang="en-US" dirty="0" smtClean="0"/>
              <a:t>char </a:t>
            </a:r>
            <a:r>
              <a:rPr lang="en-US" dirty="0" err="1" smtClean="0"/>
              <a:t>toUpperCase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ta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239000" cy="5922336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dirty="0" smtClean="0"/>
              <a:t>	public </a:t>
            </a:r>
            <a:r>
              <a:rPr lang="en-US" dirty="0" smtClean="0"/>
              <a:t>class </a:t>
            </a:r>
            <a:r>
              <a:rPr lang="en-US" dirty="0" smtClean="0"/>
              <a:t>Test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{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public </a:t>
            </a:r>
            <a:r>
              <a:rPr lang="en-US" dirty="0" smtClean="0"/>
              <a:t>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{ </a:t>
            </a:r>
            <a:r>
              <a:rPr lang="en-US" dirty="0" smtClean="0"/>
              <a:t>System.out.println(</a:t>
            </a:r>
            <a:r>
              <a:rPr lang="en-US" dirty="0" err="1" smtClean="0"/>
              <a:t>Character.toUpperCase</a:t>
            </a:r>
            <a:r>
              <a:rPr lang="en-US" dirty="0" smtClean="0"/>
              <a:t>('c')); System.out.println(</a:t>
            </a:r>
            <a:r>
              <a:rPr lang="en-US" dirty="0" err="1" smtClean="0"/>
              <a:t>Character.toUpperCase</a:t>
            </a:r>
            <a:r>
              <a:rPr lang="en-US" dirty="0" smtClean="0"/>
              <a:t>('C'));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}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} </a:t>
            </a:r>
          </a:p>
          <a:p>
            <a:pPr>
              <a:buNone/>
            </a:pPr>
            <a:r>
              <a:rPr lang="en-US" dirty="0" smtClean="0"/>
              <a:t>This </a:t>
            </a:r>
            <a:r>
              <a:rPr lang="en-US" dirty="0" smtClean="0"/>
              <a:t>produces the following result:</a:t>
            </a:r>
          </a:p>
          <a:p>
            <a:pPr>
              <a:buNone/>
            </a:pPr>
            <a:r>
              <a:rPr lang="en-US" dirty="0" smtClean="0"/>
              <a:t>C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 </a:t>
            </a:r>
            <a:endParaRPr lang="ta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13</TotalTime>
  <Words>410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Java - Character Class</vt:lpstr>
      <vt:lpstr>Java - Character Class</vt:lpstr>
      <vt:lpstr>Slide 3</vt:lpstr>
      <vt:lpstr>Slide 4</vt:lpstr>
      <vt:lpstr>Escape Sequences:</vt:lpstr>
      <vt:lpstr>Following table shows the Java escape sequences:</vt:lpstr>
      <vt:lpstr>Slide 7</vt:lpstr>
      <vt:lpstr>Java - toUpperCase() Method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- Character Class</dc:title>
  <dc:creator>user</dc:creator>
  <cp:lastModifiedBy>user</cp:lastModifiedBy>
  <cp:revision>11</cp:revision>
  <dcterms:created xsi:type="dcterms:W3CDTF">2015-12-21T06:57:59Z</dcterms:created>
  <dcterms:modified xsi:type="dcterms:W3CDTF">2015-12-21T10:47:29Z</dcterms:modified>
</cp:coreProperties>
</file>