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ta-I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FCCFC51C-6804-4B0F-A2CE-18A89C3B3BBA}" type="datetimeFigureOut">
              <a:rPr lang="ta-IN" smtClean="0"/>
              <a:t>21-12-2015</a:t>
            </a:fld>
            <a:endParaRPr lang="ta-IN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ta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9118B717-AA8B-427F-ADB4-0D9AF3712027}" type="slidenum">
              <a:rPr lang="ta-IN" smtClean="0"/>
              <a:t>‹#›</a:t>
            </a:fld>
            <a:endParaRPr lang="ta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CCFC51C-6804-4B0F-A2CE-18A89C3B3BBA}" type="datetimeFigureOut">
              <a:rPr lang="ta-IN" smtClean="0"/>
              <a:t>21-12-2015</a:t>
            </a:fld>
            <a:endParaRPr lang="ta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a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18B717-AA8B-427F-ADB4-0D9AF3712027}" type="slidenum">
              <a:rPr lang="ta-IN" smtClean="0"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FCCFC51C-6804-4B0F-A2CE-18A89C3B3BBA}" type="datetimeFigureOut">
              <a:rPr lang="ta-IN" smtClean="0"/>
              <a:t>21-12-2015</a:t>
            </a:fld>
            <a:endParaRPr lang="ta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ta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9118B717-AA8B-427F-ADB4-0D9AF3712027}" type="slidenum">
              <a:rPr lang="ta-IN" smtClean="0"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CCFC51C-6804-4B0F-A2CE-18A89C3B3BBA}" type="datetimeFigureOut">
              <a:rPr lang="ta-IN" smtClean="0"/>
              <a:t>21-12-2015</a:t>
            </a:fld>
            <a:endParaRPr lang="ta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a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18B717-AA8B-427F-ADB4-0D9AF3712027}" type="slidenum">
              <a:rPr lang="ta-IN" smtClean="0"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FCCFC51C-6804-4B0F-A2CE-18A89C3B3BBA}" type="datetimeFigureOut">
              <a:rPr lang="ta-IN" smtClean="0"/>
              <a:t>21-12-2015</a:t>
            </a:fld>
            <a:endParaRPr lang="ta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ta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9118B717-AA8B-427F-ADB4-0D9AF3712027}" type="slidenum">
              <a:rPr lang="ta-IN" smtClean="0"/>
              <a:t>‹#›</a:t>
            </a:fld>
            <a:endParaRPr lang="ta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CCFC51C-6804-4B0F-A2CE-18A89C3B3BBA}" type="datetimeFigureOut">
              <a:rPr lang="ta-IN" smtClean="0"/>
              <a:t>21-12-2015</a:t>
            </a:fld>
            <a:endParaRPr lang="ta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a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18B717-AA8B-427F-ADB4-0D9AF3712027}" type="slidenum">
              <a:rPr lang="ta-IN" smtClean="0"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CCFC51C-6804-4B0F-A2CE-18A89C3B3BBA}" type="datetimeFigureOut">
              <a:rPr lang="ta-IN" smtClean="0"/>
              <a:t>21-12-2015</a:t>
            </a:fld>
            <a:endParaRPr lang="ta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a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18B717-AA8B-427F-ADB4-0D9AF3712027}" type="slidenum">
              <a:rPr lang="ta-IN" smtClean="0"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CCFC51C-6804-4B0F-A2CE-18A89C3B3BBA}" type="datetimeFigureOut">
              <a:rPr lang="ta-IN" smtClean="0"/>
              <a:t>21-12-2015</a:t>
            </a:fld>
            <a:endParaRPr lang="ta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a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18B717-AA8B-427F-ADB4-0D9AF3712027}" type="slidenum">
              <a:rPr lang="ta-IN" smtClean="0"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FCCFC51C-6804-4B0F-A2CE-18A89C3B3BBA}" type="datetimeFigureOut">
              <a:rPr lang="ta-IN" smtClean="0"/>
              <a:t>21-12-2015</a:t>
            </a:fld>
            <a:endParaRPr lang="ta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ta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18B717-AA8B-427F-ADB4-0D9AF3712027}" type="slidenum">
              <a:rPr lang="ta-IN" smtClean="0"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CCFC51C-6804-4B0F-A2CE-18A89C3B3BBA}" type="datetimeFigureOut">
              <a:rPr lang="ta-IN" smtClean="0"/>
              <a:t>21-12-2015</a:t>
            </a:fld>
            <a:endParaRPr lang="ta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a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18B717-AA8B-427F-ADB4-0D9AF3712027}" type="slidenum">
              <a:rPr lang="ta-IN" smtClean="0"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CCFC51C-6804-4B0F-A2CE-18A89C3B3BBA}" type="datetimeFigureOut">
              <a:rPr lang="ta-IN" smtClean="0"/>
              <a:t>21-12-2015</a:t>
            </a:fld>
            <a:endParaRPr lang="ta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a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18B717-AA8B-427F-ADB4-0D9AF3712027}" type="slidenum">
              <a:rPr lang="ta-IN" smtClean="0"/>
              <a:t>‹#›</a:t>
            </a:fld>
            <a:endParaRPr lang="ta-IN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FCCFC51C-6804-4B0F-A2CE-18A89C3B3BBA}" type="datetimeFigureOut">
              <a:rPr lang="ta-IN" smtClean="0"/>
              <a:t>21-12-2015</a:t>
            </a:fld>
            <a:endParaRPr lang="ta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ta-IN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9118B717-AA8B-427F-ADB4-0D9AF3712027}" type="slidenum">
              <a:rPr lang="ta-IN" smtClean="0"/>
              <a:t>‹#›</a:t>
            </a:fld>
            <a:endParaRPr lang="ta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Java - Strings Class</a:t>
            </a:r>
            <a:endParaRPr lang="ta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Presented by S.R.Zameer</a:t>
            </a:r>
            <a:endParaRPr lang="ta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ta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import java.io.*;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public </a:t>
            </a:r>
            <a:r>
              <a:rPr lang="en-US" dirty="0" smtClean="0"/>
              <a:t>class </a:t>
            </a:r>
            <a:r>
              <a:rPr lang="en-US" dirty="0" smtClean="0"/>
              <a:t>Test</a:t>
            </a:r>
          </a:p>
          <a:p>
            <a:pPr>
              <a:buNone/>
            </a:pPr>
            <a:r>
              <a:rPr lang="en-US" dirty="0" smtClean="0"/>
              <a:t>{ </a:t>
            </a:r>
          </a:p>
          <a:p>
            <a:pPr>
              <a:buNone/>
            </a:pPr>
            <a:r>
              <a:rPr lang="en-US" dirty="0" smtClean="0"/>
              <a:t>public </a:t>
            </a:r>
            <a:r>
              <a:rPr lang="en-US" dirty="0" smtClean="0"/>
              <a:t>static void main(String </a:t>
            </a:r>
            <a:r>
              <a:rPr lang="en-US" dirty="0" err="1" smtClean="0"/>
              <a:t>args</a:t>
            </a:r>
            <a:r>
              <a:rPr lang="en-US" dirty="0" smtClean="0"/>
              <a:t>[])</a:t>
            </a:r>
          </a:p>
          <a:p>
            <a:pPr>
              <a:buNone/>
            </a:pPr>
            <a:r>
              <a:rPr lang="en-US" dirty="0" smtClean="0"/>
              <a:t>{ </a:t>
            </a:r>
          </a:p>
          <a:p>
            <a:pPr>
              <a:buNone/>
            </a:pPr>
            <a:r>
              <a:rPr lang="en-US" dirty="0" smtClean="0"/>
              <a:t>String </a:t>
            </a:r>
            <a:r>
              <a:rPr lang="en-US" dirty="0" err="1" smtClean="0"/>
              <a:t>Str</a:t>
            </a:r>
            <a:r>
              <a:rPr lang="en-US" dirty="0" smtClean="0"/>
              <a:t> = new String("Welcome to </a:t>
            </a:r>
            <a:r>
              <a:rPr lang="en-US" dirty="0" err="1" smtClean="0"/>
              <a:t>Aptech</a:t>
            </a:r>
            <a:r>
              <a:rPr lang="en-US" dirty="0" smtClean="0"/>
              <a:t>");</a:t>
            </a:r>
          </a:p>
          <a:p>
            <a:pPr>
              <a:buNone/>
            </a:pPr>
            <a:r>
              <a:rPr lang="en-US" dirty="0" err="1" smtClean="0"/>
              <a:t>System.out.print</a:t>
            </a:r>
            <a:r>
              <a:rPr lang="en-US" dirty="0" smtClean="0"/>
              <a:t>("Return Value :" 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System.out.println(</a:t>
            </a:r>
            <a:r>
              <a:rPr lang="en-US" dirty="0" err="1" smtClean="0"/>
              <a:t>Str.toUpperCase</a:t>
            </a:r>
            <a:r>
              <a:rPr lang="en-US" dirty="0" smtClean="0"/>
              <a:t>() );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} 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ta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 in java class</a:t>
            </a:r>
            <a:endParaRPr lang="ta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Strings, which are widely used in Java programming, are a sequence of characters. In the Java programming language, strings are objects.</a:t>
            </a:r>
          </a:p>
          <a:p>
            <a:r>
              <a:rPr lang="en-US" dirty="0" smtClean="0"/>
              <a:t>The Java platform provides the String class to create and manipulate strings.</a:t>
            </a:r>
          </a:p>
          <a:p>
            <a:endParaRPr lang="ta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Strings</a:t>
            </a:r>
            <a:endParaRPr lang="ta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endParaRPr lang="en-US" b="1" dirty="0" smtClean="0"/>
          </a:p>
          <a:p>
            <a:r>
              <a:rPr lang="en-US" dirty="0" smtClean="0"/>
              <a:t>The most direct way to create a string is to </a:t>
            </a:r>
            <a:r>
              <a:rPr lang="en-US" dirty="0" smtClean="0"/>
              <a:t>write: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String </a:t>
            </a:r>
            <a:r>
              <a:rPr lang="en-US" dirty="0" smtClean="0"/>
              <a:t>greeting = "Hello world!"; </a:t>
            </a:r>
            <a:endParaRPr lang="en-US" dirty="0" smtClean="0"/>
          </a:p>
          <a:p>
            <a:r>
              <a:rPr lang="en-US" dirty="0" smtClean="0"/>
              <a:t>Whenever </a:t>
            </a:r>
            <a:r>
              <a:rPr lang="en-US" dirty="0" smtClean="0"/>
              <a:t>it encounters a string literal in your code, the compiler creates a String object with its value in this case, "Hello world!'.</a:t>
            </a:r>
          </a:p>
          <a:p>
            <a:r>
              <a:rPr lang="en-US" dirty="0" smtClean="0"/>
              <a:t>As with any other object, you can create String objects by using the new keyword and a constructor. The String class has eleven constructors that allow you to provide the initial value of the string using different sources, such as an array of characters.</a:t>
            </a:r>
          </a:p>
          <a:p>
            <a:endParaRPr lang="ta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ta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public class </a:t>
            </a:r>
            <a:r>
              <a:rPr lang="en-US" dirty="0" err="1" smtClean="0"/>
              <a:t>StringDemo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public static void main(String </a:t>
            </a:r>
            <a:r>
              <a:rPr lang="en-US" dirty="0" err="1" smtClean="0"/>
              <a:t>args</a:t>
            </a:r>
            <a:r>
              <a:rPr lang="en-US" dirty="0" smtClean="0"/>
              <a:t>[])</a:t>
            </a:r>
          </a:p>
          <a:p>
            <a:pPr>
              <a:buNone/>
            </a:pPr>
            <a:r>
              <a:rPr lang="en-US" dirty="0" smtClean="0"/>
              <a:t>{ </a:t>
            </a:r>
          </a:p>
          <a:p>
            <a:pPr>
              <a:buNone/>
            </a:pPr>
            <a:r>
              <a:rPr lang="en-US" dirty="0" smtClean="0"/>
              <a:t>char</a:t>
            </a:r>
            <a:r>
              <a:rPr lang="en-US" dirty="0" smtClean="0"/>
              <a:t>[] </a:t>
            </a:r>
            <a:r>
              <a:rPr lang="en-US" dirty="0" err="1" smtClean="0"/>
              <a:t>helloArray</a:t>
            </a:r>
            <a:r>
              <a:rPr lang="en-US" dirty="0" smtClean="0"/>
              <a:t> = { 'h', 'e', 'l', 'l', 'o', '.'};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String </a:t>
            </a:r>
            <a:r>
              <a:rPr lang="en-US" dirty="0" err="1" smtClean="0"/>
              <a:t>helloString</a:t>
            </a:r>
            <a:r>
              <a:rPr lang="en-US" dirty="0" smtClean="0"/>
              <a:t> = new String(</a:t>
            </a:r>
            <a:r>
              <a:rPr lang="en-US" dirty="0" err="1" smtClean="0"/>
              <a:t>helloArray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System.out.println</a:t>
            </a:r>
            <a:r>
              <a:rPr lang="en-US" dirty="0" smtClean="0"/>
              <a:t>( </a:t>
            </a:r>
            <a:r>
              <a:rPr lang="en-US" dirty="0" err="1" smtClean="0"/>
              <a:t>helloString</a:t>
            </a:r>
            <a:r>
              <a:rPr lang="en-US" dirty="0" smtClean="0"/>
              <a:t> );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} 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ta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Length</a:t>
            </a:r>
            <a:endParaRPr lang="ta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dirty="0" smtClean="0"/>
          </a:p>
          <a:p>
            <a:r>
              <a:rPr lang="en-US" dirty="0" smtClean="0"/>
              <a:t>Methods used to obtain information about an object are known as </a:t>
            </a:r>
            <a:r>
              <a:rPr lang="en-US" dirty="0" err="1" smtClean="0"/>
              <a:t>accessor</a:t>
            </a:r>
            <a:r>
              <a:rPr lang="en-US" dirty="0" smtClean="0"/>
              <a:t> methods. One </a:t>
            </a:r>
            <a:r>
              <a:rPr lang="en-US" dirty="0" err="1" smtClean="0"/>
              <a:t>accessor</a:t>
            </a:r>
            <a:r>
              <a:rPr lang="en-US" dirty="0" smtClean="0"/>
              <a:t> method that you can use with strings is the length() method, which returns the number of characters contained in the string object.</a:t>
            </a:r>
          </a:p>
          <a:p>
            <a:r>
              <a:rPr lang="en-US" dirty="0" smtClean="0"/>
              <a:t>Below given program is an example of </a:t>
            </a:r>
            <a:r>
              <a:rPr lang="en-US" b="1" dirty="0" smtClean="0"/>
              <a:t>length()</a:t>
            </a:r>
            <a:r>
              <a:rPr lang="en-US" dirty="0" smtClean="0"/>
              <a:t> , method String class.</a:t>
            </a:r>
          </a:p>
          <a:p>
            <a:endParaRPr lang="ta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ta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public class </a:t>
            </a:r>
            <a:r>
              <a:rPr lang="en-US" dirty="0" err="1" smtClean="0"/>
              <a:t>StringDemo</a:t>
            </a:r>
            <a:r>
              <a:rPr lang="en-US" dirty="0" smtClean="0"/>
              <a:t>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public static void main(String </a:t>
            </a:r>
            <a:r>
              <a:rPr lang="en-US" dirty="0" err="1" smtClean="0"/>
              <a:t>args</a:t>
            </a:r>
            <a:r>
              <a:rPr lang="en-US" dirty="0" smtClean="0"/>
              <a:t>[])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{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String </a:t>
            </a:r>
            <a:r>
              <a:rPr lang="en-US" dirty="0" smtClean="0"/>
              <a:t>palindrome = </a:t>
            </a:r>
            <a:r>
              <a:rPr lang="en-US" dirty="0" smtClean="0"/>
              <a:t>“Hello World"; </a:t>
            </a:r>
          </a:p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len</a:t>
            </a:r>
            <a:r>
              <a:rPr lang="en-US" dirty="0" smtClean="0"/>
              <a:t> = </a:t>
            </a:r>
            <a:r>
              <a:rPr lang="en-US" dirty="0" err="1" smtClean="0"/>
              <a:t>palindrome.length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System.out.println</a:t>
            </a:r>
            <a:r>
              <a:rPr lang="en-US" dirty="0" smtClean="0"/>
              <a:t>( "String Length is : " + </a:t>
            </a:r>
            <a:r>
              <a:rPr lang="en-US" dirty="0" err="1" smtClean="0"/>
              <a:t>len</a:t>
            </a:r>
            <a:r>
              <a:rPr lang="en-US" dirty="0" smtClean="0"/>
              <a:t> 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} 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ta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Concatenating </a:t>
            </a:r>
            <a:r>
              <a:rPr lang="en-US" dirty="0" smtClean="0"/>
              <a:t>Strings</a:t>
            </a:r>
            <a:endParaRPr lang="ta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String class includes a method for concatenating two strings:</a:t>
            </a:r>
          </a:p>
          <a:p>
            <a:pPr>
              <a:buNone/>
            </a:pPr>
            <a:r>
              <a:rPr lang="en-US" dirty="0" smtClean="0"/>
              <a:t>	string1.concat(string2</a:t>
            </a:r>
            <a:r>
              <a:rPr lang="en-US" dirty="0" smtClean="0"/>
              <a:t>);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This </a:t>
            </a:r>
            <a:r>
              <a:rPr lang="en-US" dirty="0" smtClean="0"/>
              <a:t>returns a new string that is string1 with string2 added to it at the end. You can also use the </a:t>
            </a:r>
            <a:r>
              <a:rPr lang="en-US" dirty="0" err="1" smtClean="0"/>
              <a:t>concat</a:t>
            </a:r>
            <a:r>
              <a:rPr lang="en-US" dirty="0" smtClean="0"/>
              <a:t>() method with string literals, as in:</a:t>
            </a:r>
          </a:p>
          <a:p>
            <a:pPr>
              <a:buNone/>
            </a:pPr>
            <a:r>
              <a:rPr lang="en-US" dirty="0" smtClean="0"/>
              <a:t>	"</a:t>
            </a:r>
            <a:r>
              <a:rPr lang="en-US" dirty="0" smtClean="0"/>
              <a:t>My name is ".</a:t>
            </a:r>
            <a:r>
              <a:rPr lang="en-US" dirty="0" err="1" smtClean="0"/>
              <a:t>concat</a:t>
            </a:r>
            <a:r>
              <a:rPr lang="en-US" dirty="0" smtClean="0"/>
              <a:t>("</a:t>
            </a:r>
            <a:r>
              <a:rPr lang="en-US" dirty="0" err="1" smtClean="0"/>
              <a:t>Zameer</a:t>
            </a:r>
            <a:r>
              <a:rPr lang="en-US" dirty="0" smtClean="0"/>
              <a:t>");</a:t>
            </a:r>
            <a:endParaRPr lang="ta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ta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public class </a:t>
            </a:r>
            <a:r>
              <a:rPr lang="en-US" dirty="0" err="1" smtClean="0"/>
              <a:t>StringDemo</a:t>
            </a:r>
            <a:r>
              <a:rPr lang="en-US" dirty="0" smtClean="0"/>
              <a:t>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{ </a:t>
            </a:r>
          </a:p>
          <a:p>
            <a:pPr>
              <a:buNone/>
            </a:pPr>
            <a:r>
              <a:rPr lang="en-US" dirty="0" smtClean="0"/>
              <a:t>public </a:t>
            </a:r>
            <a:r>
              <a:rPr lang="en-US" dirty="0" smtClean="0"/>
              <a:t>static void main(String </a:t>
            </a:r>
            <a:r>
              <a:rPr lang="en-US" dirty="0" err="1" smtClean="0"/>
              <a:t>args</a:t>
            </a:r>
            <a:r>
              <a:rPr lang="en-US" dirty="0" smtClean="0"/>
              <a:t>[])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{ </a:t>
            </a:r>
          </a:p>
          <a:p>
            <a:pPr>
              <a:buNone/>
            </a:pPr>
            <a:r>
              <a:rPr lang="en-US" dirty="0" smtClean="0"/>
              <a:t>String </a:t>
            </a:r>
            <a:r>
              <a:rPr lang="en-US" dirty="0" smtClean="0"/>
              <a:t>string1 = </a:t>
            </a:r>
            <a:r>
              <a:rPr lang="en-US" dirty="0" smtClean="0"/>
              <a:t>“ name is ";</a:t>
            </a:r>
          </a:p>
          <a:p>
            <a:pPr>
              <a:buNone/>
            </a:pPr>
            <a:r>
              <a:rPr lang="en-US" dirty="0" smtClean="0"/>
              <a:t>System.out.println(“My </a:t>
            </a:r>
            <a:r>
              <a:rPr lang="en-US" dirty="0" smtClean="0"/>
              <a:t>" + string1 + </a:t>
            </a:r>
            <a:r>
              <a:rPr lang="en-US" dirty="0" smtClean="0"/>
              <a:t>“</a:t>
            </a:r>
            <a:r>
              <a:rPr lang="en-US" dirty="0" err="1" smtClean="0"/>
              <a:t>Zameer</a:t>
            </a:r>
            <a:r>
              <a:rPr lang="en-US" dirty="0" smtClean="0"/>
              <a:t>");</a:t>
            </a:r>
          </a:p>
          <a:p>
            <a:pPr>
              <a:buNone/>
            </a:pPr>
            <a:r>
              <a:rPr lang="en-US" dirty="0" smtClean="0"/>
              <a:t>} 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ta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Java - String </a:t>
            </a:r>
            <a:r>
              <a:rPr lang="en-US" dirty="0" err="1" smtClean="0"/>
              <a:t>toUpperCase</a:t>
            </a:r>
            <a:r>
              <a:rPr lang="en-US" dirty="0" smtClean="0"/>
              <a:t>() </a:t>
            </a:r>
            <a:r>
              <a:rPr lang="en-US" dirty="0" smtClean="0"/>
              <a:t>Method</a:t>
            </a:r>
            <a:endParaRPr lang="ta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This method has two variants. First variant converts all of the characters in this String to upper case using the rules of the given Locale. This is equivalent to calling </a:t>
            </a:r>
            <a:r>
              <a:rPr lang="en-US" dirty="0" err="1" smtClean="0"/>
              <a:t>toUpperCase</a:t>
            </a:r>
            <a:r>
              <a:rPr lang="en-US" dirty="0" smtClean="0"/>
              <a:t>(</a:t>
            </a:r>
            <a:r>
              <a:rPr lang="en-US" dirty="0" err="1" smtClean="0"/>
              <a:t>Locale.getDefault</a:t>
            </a:r>
            <a:r>
              <a:rPr lang="en-US" dirty="0" smtClean="0"/>
              <a:t>()). </a:t>
            </a:r>
          </a:p>
          <a:p>
            <a:r>
              <a:rPr lang="en-US" dirty="0" smtClean="0"/>
              <a:t>Second variant takes locale as an argument to be used while converting into upper case.</a:t>
            </a:r>
          </a:p>
          <a:p>
            <a:r>
              <a:rPr lang="en-US" b="1" dirty="0" smtClean="0"/>
              <a:t>Syntax:</a:t>
            </a:r>
          </a:p>
          <a:p>
            <a:r>
              <a:rPr lang="en-US" dirty="0" smtClean="0"/>
              <a:t>Here is the syntax of this method:</a:t>
            </a:r>
          </a:p>
          <a:p>
            <a:pPr>
              <a:buNone/>
            </a:pPr>
            <a:r>
              <a:rPr lang="en-US" dirty="0" smtClean="0"/>
              <a:t>public String </a:t>
            </a:r>
            <a:r>
              <a:rPr lang="en-US" dirty="0" err="1" smtClean="0"/>
              <a:t>toUpperCase</a:t>
            </a:r>
            <a:r>
              <a:rPr lang="en-US" dirty="0" smtClean="0"/>
              <a:t>()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		or </a:t>
            </a:r>
          </a:p>
          <a:p>
            <a:pPr>
              <a:buNone/>
            </a:pPr>
            <a:r>
              <a:rPr lang="en-US" dirty="0" smtClean="0"/>
              <a:t>public </a:t>
            </a:r>
            <a:r>
              <a:rPr lang="en-US" dirty="0" smtClean="0"/>
              <a:t>String </a:t>
            </a:r>
            <a:r>
              <a:rPr lang="en-US" dirty="0" err="1" smtClean="0"/>
              <a:t>toUpperCase</a:t>
            </a:r>
            <a:r>
              <a:rPr lang="en-US" dirty="0" smtClean="0"/>
              <a:t>(Locale </a:t>
            </a:r>
            <a:r>
              <a:rPr lang="en-US" dirty="0" err="1" smtClean="0"/>
              <a:t>locale</a:t>
            </a:r>
            <a:r>
              <a:rPr lang="en-US" dirty="0" smtClean="0"/>
              <a:t>)</a:t>
            </a:r>
            <a:endParaRPr lang="ta-IN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12</TotalTime>
  <Words>351</Words>
  <Application>Microsoft Office PowerPoint</Application>
  <PresentationFormat>On-screen Show (4:3)</PresentationFormat>
  <Paragraphs>68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Opulent</vt:lpstr>
      <vt:lpstr>Java - Strings Class</vt:lpstr>
      <vt:lpstr>Strings in java class</vt:lpstr>
      <vt:lpstr>Creating Strings</vt:lpstr>
      <vt:lpstr>Example</vt:lpstr>
      <vt:lpstr>String Length</vt:lpstr>
      <vt:lpstr>Example</vt:lpstr>
      <vt:lpstr>Concatenating Strings</vt:lpstr>
      <vt:lpstr>Example</vt:lpstr>
      <vt:lpstr>Java - String toUpperCase() Method</vt:lpstr>
      <vt:lpstr>Example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- Strings Class</dc:title>
  <dc:creator>user</dc:creator>
  <cp:lastModifiedBy>user</cp:lastModifiedBy>
  <cp:revision>10</cp:revision>
  <dcterms:created xsi:type="dcterms:W3CDTF">2015-12-21T10:47:58Z</dcterms:created>
  <dcterms:modified xsi:type="dcterms:W3CDTF">2015-12-21T11:00:31Z</dcterms:modified>
</cp:coreProperties>
</file>