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EEFC3B9-D0B4-4481-88A9-CBB591FF532B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F295CED-C880-4C86-B87A-C9DFC8AE53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22.</a:t>
            </a:r>
            <a:r>
              <a:rPr lang="en-US" dirty="0"/>
              <a:t> Difference between constructor and method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There are many differences between constructors and methods. They are given below.</a:t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200" cy="4953000"/>
        </p:xfrm>
        <a:graphic>
          <a:graphicData uri="http://schemas.openxmlformats.org/drawingml/2006/table">
            <a:tbl>
              <a:tblPr/>
              <a:tblGrid>
                <a:gridCol w="4419600"/>
                <a:gridCol w="4419600"/>
              </a:tblGrid>
              <a:tr h="61287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 </a:t>
                      </a:r>
                      <a:r>
                        <a:rPr lang="en-US" sz="3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Constructor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 </a:t>
                      </a:r>
                      <a:r>
                        <a:rPr lang="en-US" sz="3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038129"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Constructor is used to initialize the state of an object.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is used to expose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behaviour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of an object.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871"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Constructor must not have return type.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must have return type.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12871"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Constructor is invoked implicitly.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is invoked explicitly.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8129"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java compiler provides a default constructor if you don't have any constructor.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is not provided by compiler in any case.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038129"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Constructor name must be same as the class name.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l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name may or may not be same as class name.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120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22. Difference between constructor and method in java</vt:lpstr>
      <vt:lpstr>There are many differences between constructors and methods. They are given below.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22. Difference between constructor and method in java</dc:title>
  <dc:creator>user</dc:creator>
  <cp:lastModifiedBy>user</cp:lastModifiedBy>
  <cp:revision>2</cp:revision>
  <dcterms:created xsi:type="dcterms:W3CDTF">2015-07-31T01:36:19Z</dcterms:created>
  <dcterms:modified xsi:type="dcterms:W3CDTF">2015-07-31T01:40:12Z</dcterms:modified>
</cp:coreProperties>
</file>