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912" autoAdjust="0"/>
    <p:restoredTop sz="94660"/>
  </p:normalViewPr>
  <p:slideViewPr>
    <p:cSldViewPr>
      <p:cViewPr>
        <p:scale>
          <a:sx n="69" d="100"/>
          <a:sy n="69" d="100"/>
        </p:scale>
        <p:origin x="-1362"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5FCAD411-DC17-40F9-8E9B-BFD790E2110A}" type="datetimeFigureOut">
              <a:rPr lang="en-US" smtClean="0"/>
              <a:t>8/7/2015</a:t>
            </a:fld>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DD9C34F4-7A7B-4240-B95F-A417C75C9D1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FCAD411-DC17-40F9-8E9B-BFD790E2110A}" type="datetimeFigureOut">
              <a:rPr lang="en-US" smtClean="0"/>
              <a:t>8/7/2015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9C34F4-7A7B-4240-B95F-A417C75C9D1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FCAD411-DC17-40F9-8E9B-BFD790E2110A}" type="datetimeFigureOut">
              <a:rPr lang="en-US" smtClean="0"/>
              <a:t>8/7/2015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9C34F4-7A7B-4240-B95F-A417C75C9D1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5FCAD411-DC17-40F9-8E9B-BFD790E2110A}" type="datetimeFigureOut">
              <a:rPr lang="en-US" smtClean="0"/>
              <a:t>8/7/2015</a:t>
            </a:fld>
            <a:endParaRPr lang="en-US"/>
          </a:p>
        </p:txBody>
      </p:sp>
      <p:sp>
        <p:nvSpPr>
          <p:cNvPr id="5" name="Footer Placeholder 4"/>
          <p:cNvSpPr>
            <a:spLocks noGrp="1"/>
          </p:cNvSpPr>
          <p:nvPr>
            <p:ph type="ftr" sz="quarter" idx="11"/>
          </p:nvPr>
        </p:nvSpPr>
        <p:spPr>
          <a:xfrm>
            <a:off x="457200" y="6480969"/>
            <a:ext cx="4260056" cy="300831"/>
          </a:xfrm>
        </p:spPr>
        <p:txBody>
          <a:bodyPr/>
          <a:lstStyle/>
          <a:p>
            <a:endParaRPr lang="en-US"/>
          </a:p>
        </p:txBody>
      </p:sp>
      <p:sp>
        <p:nvSpPr>
          <p:cNvPr id="6" name="Slide Number Placeholder 5"/>
          <p:cNvSpPr>
            <a:spLocks noGrp="1"/>
          </p:cNvSpPr>
          <p:nvPr>
            <p:ph type="sldNum" sz="quarter" idx="12"/>
          </p:nvPr>
        </p:nvSpPr>
        <p:spPr/>
        <p:txBody>
          <a:bodyPr/>
          <a:lstStyle/>
          <a:p>
            <a:fld id="{DD9C34F4-7A7B-4240-B95F-A417C75C9D1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5FCAD411-DC17-40F9-8E9B-BFD790E2110A}" type="datetimeFigureOut">
              <a:rPr lang="en-US" smtClean="0"/>
              <a:t>8/7/2015</a:t>
            </a:fld>
            <a:endParaRPr lang="en-US"/>
          </a:p>
        </p:txBody>
      </p:sp>
      <p:sp>
        <p:nvSpPr>
          <p:cNvPr id="5" name="Footer Placeholder 4"/>
          <p:cNvSpPr>
            <a:spLocks noGrp="1"/>
          </p:cNvSpPr>
          <p:nvPr>
            <p:ph type="ftr" sz="quarter" idx="11"/>
          </p:nvPr>
        </p:nvSpPr>
        <p:spPr>
          <a:xfrm>
            <a:off x="2619376" y="6480969"/>
            <a:ext cx="4260056" cy="300831"/>
          </a:xfrm>
        </p:spPr>
        <p:txBody>
          <a:bodyPr/>
          <a:lstStyle/>
          <a:p>
            <a:endParaRPr lang="en-US"/>
          </a:p>
        </p:txBody>
      </p:sp>
      <p:sp>
        <p:nvSpPr>
          <p:cNvPr id="6" name="Slide Number Placeholder 5"/>
          <p:cNvSpPr>
            <a:spLocks noGrp="1"/>
          </p:cNvSpPr>
          <p:nvPr>
            <p:ph type="sldNum" sz="quarter" idx="12"/>
          </p:nvPr>
        </p:nvSpPr>
        <p:spPr>
          <a:xfrm>
            <a:off x="8451056" y="809624"/>
            <a:ext cx="502920" cy="300831"/>
          </a:xfrm>
        </p:spPr>
        <p:txBody>
          <a:bodyPr/>
          <a:lstStyle/>
          <a:p>
            <a:fld id="{DD9C34F4-7A7B-4240-B95F-A417C75C9D1D}" type="slidenum">
              <a:rPr lang="en-US" smtClean="0"/>
              <a:t>‹#›</a:t>
            </a:fld>
            <a:endParaRPr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5FCAD411-DC17-40F9-8E9B-BFD790E2110A}" type="datetimeFigureOut">
              <a:rPr lang="en-US" smtClean="0"/>
              <a:t>8/7/2015</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lang="en-US"/>
          </a:p>
        </p:txBody>
      </p:sp>
      <p:sp>
        <p:nvSpPr>
          <p:cNvPr id="7" name="Slide Number Placeholder 6"/>
          <p:cNvSpPr>
            <a:spLocks noGrp="1"/>
          </p:cNvSpPr>
          <p:nvPr>
            <p:ph type="sldNum" sz="quarter" idx="12"/>
          </p:nvPr>
        </p:nvSpPr>
        <p:spPr>
          <a:xfrm>
            <a:off x="7589520" y="6480969"/>
            <a:ext cx="502920" cy="301752"/>
          </a:xfrm>
        </p:spPr>
        <p:txBody>
          <a:bodyPr/>
          <a:lstStyle/>
          <a:p>
            <a:fld id="{DD9C34F4-7A7B-4240-B95F-A417C75C9D1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5FCAD411-DC17-40F9-8E9B-BFD790E2110A}" type="datetimeFigureOut">
              <a:rPr lang="en-US" smtClean="0"/>
              <a:t>8/7/2015</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DD9C34F4-7A7B-4240-B95F-A417C75C9D1D}"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FCAD411-DC17-40F9-8E9B-BFD790E2110A}" type="datetimeFigureOut">
              <a:rPr lang="en-US" smtClean="0"/>
              <a:t>8/7/2015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9C34F4-7A7B-4240-B95F-A417C75C9D1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5FCAD411-DC17-40F9-8E9B-BFD790E2110A}" type="datetimeFigureOut">
              <a:rPr lang="en-US" smtClean="0"/>
              <a:t>8/7/2015</a:t>
            </a:fld>
            <a:endParaRPr lang="en-US"/>
          </a:p>
        </p:txBody>
      </p:sp>
      <p:sp>
        <p:nvSpPr>
          <p:cNvPr id="3" name="Footer Placeholder 2"/>
          <p:cNvSpPr>
            <a:spLocks noGrp="1"/>
          </p:cNvSpPr>
          <p:nvPr>
            <p:ph type="ftr" sz="quarter" idx="11"/>
          </p:nvPr>
        </p:nvSpPr>
        <p:spPr>
          <a:xfrm>
            <a:off x="457200" y="6481890"/>
            <a:ext cx="4260056" cy="300831"/>
          </a:xfrm>
        </p:spPr>
        <p:txBody>
          <a:bodyPr/>
          <a:lstStyle/>
          <a:p>
            <a:endParaRPr lang="en-US"/>
          </a:p>
        </p:txBody>
      </p:sp>
      <p:sp>
        <p:nvSpPr>
          <p:cNvPr id="4" name="Slide Number Placeholder 3"/>
          <p:cNvSpPr>
            <a:spLocks noGrp="1"/>
          </p:cNvSpPr>
          <p:nvPr>
            <p:ph type="sldNum" sz="quarter" idx="12"/>
          </p:nvPr>
        </p:nvSpPr>
        <p:spPr>
          <a:xfrm>
            <a:off x="7589520" y="6480969"/>
            <a:ext cx="502920" cy="301752"/>
          </a:xfrm>
        </p:spPr>
        <p:txBody>
          <a:bodyPr/>
          <a:lstStyle/>
          <a:p>
            <a:fld id="{DD9C34F4-7A7B-4240-B95F-A417C75C9D1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5FCAD411-DC17-40F9-8E9B-BFD790E2110A}" type="datetimeFigureOut">
              <a:rPr lang="en-US" smtClean="0"/>
              <a:t>8/7/2015</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DD9C34F4-7A7B-4240-B95F-A417C75C9D1D}"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5FCAD411-DC17-40F9-8E9B-BFD790E2110A}" type="datetimeFigureOut">
              <a:rPr lang="en-US" smtClean="0"/>
              <a:t>8/7/2015</a:t>
            </a:fld>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DD9C34F4-7A7B-4240-B95F-A417C75C9D1D}"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5FCAD411-DC17-40F9-8E9B-BFD790E2110A}" type="datetimeFigureOut">
              <a:rPr lang="en-US" smtClean="0"/>
              <a:t>8/7/2015</a:t>
            </a:fld>
            <a:endParaRPr 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DD9C34F4-7A7B-4240-B95F-A417C75C9D1D}"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25. </a:t>
            </a:r>
            <a:r>
              <a:rPr lang="en-US" b="1" dirty="0"/>
              <a:t>java this keyword</a:t>
            </a:r>
            <a:endParaRPr lang="en-US" dirty="0"/>
          </a:p>
        </p:txBody>
      </p:sp>
      <p:sp>
        <p:nvSpPr>
          <p:cNvPr id="3" name="Subtitle 2"/>
          <p:cNvSpPr>
            <a:spLocks noGrp="1"/>
          </p:cNvSpPr>
          <p:nvPr>
            <p:ph type="subTitle" idx="1"/>
          </p:nvPr>
        </p:nvSpPr>
        <p:spPr/>
        <p:txBody>
          <a:bodyPr/>
          <a:lstStyle/>
          <a:p>
            <a:r>
              <a:rPr lang="en-US" dirty="0" smtClean="0"/>
              <a:t>S.R.Zameer</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6) The this keyword can be used to return current class instance</a:t>
            </a:r>
            <a:r>
              <a:rPr lang="en-US" dirty="0" smtClean="0"/>
              <a:t>.</a:t>
            </a:r>
            <a:endParaRPr lang="en-US" dirty="0"/>
          </a:p>
        </p:txBody>
      </p:sp>
      <p:sp>
        <p:nvSpPr>
          <p:cNvPr id="3" name="Content Placeholder 2"/>
          <p:cNvSpPr>
            <a:spLocks noGrp="1"/>
          </p:cNvSpPr>
          <p:nvPr>
            <p:ph idx="1"/>
          </p:nvPr>
        </p:nvSpPr>
        <p:spPr/>
        <p:txBody>
          <a:bodyPr/>
          <a:lstStyle/>
          <a:p>
            <a:r>
              <a:rPr lang="en-US" dirty="0" smtClean="0"/>
              <a:t>We can return the this keyword as an statement from the method. In such case, return type of the method must be the class type (non-primitive).</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Syntax of this that can be returned as a </a:t>
            </a:r>
            <a:r>
              <a:rPr lang="en-US" b="1" dirty="0" smtClean="0"/>
              <a:t>statement</a:t>
            </a:r>
            <a:endParaRPr lang="en-US" dirty="0"/>
          </a:p>
        </p:txBody>
      </p:sp>
      <p:sp>
        <p:nvSpPr>
          <p:cNvPr id="3" name="Content Placeholder 2"/>
          <p:cNvSpPr>
            <a:spLocks noGrp="1"/>
          </p:cNvSpPr>
          <p:nvPr>
            <p:ph idx="1"/>
          </p:nvPr>
        </p:nvSpPr>
        <p:spPr/>
        <p:txBody>
          <a:bodyPr/>
          <a:lstStyle/>
          <a:p>
            <a:pPr>
              <a:buNone/>
            </a:pPr>
            <a:r>
              <a:rPr lang="en-US" dirty="0" smtClean="0"/>
              <a:t>return_type method_name</a:t>
            </a:r>
            <a:r>
              <a:rPr lang="en-US" dirty="0" smtClean="0"/>
              <a:t>()</a:t>
            </a:r>
          </a:p>
          <a:p>
            <a:pPr>
              <a:buNone/>
            </a:pPr>
            <a:r>
              <a:rPr lang="en-US" dirty="0" smtClean="0"/>
              <a:t>{</a:t>
            </a:r>
            <a:r>
              <a:rPr lang="en-US" dirty="0" smtClean="0"/>
              <a:t>  </a:t>
            </a:r>
          </a:p>
          <a:p>
            <a:pPr>
              <a:buNone/>
            </a:pPr>
            <a:r>
              <a:rPr lang="en-US" b="1" dirty="0" smtClean="0"/>
              <a:t>return</a:t>
            </a:r>
            <a:r>
              <a:rPr lang="en-US" dirty="0" smtClean="0"/>
              <a:t> </a:t>
            </a:r>
            <a:r>
              <a:rPr lang="en-US" b="1" dirty="0" smtClean="0"/>
              <a:t>this</a:t>
            </a:r>
            <a:r>
              <a:rPr lang="en-US" dirty="0" smtClean="0"/>
              <a:t>;  </a:t>
            </a:r>
          </a:p>
          <a:p>
            <a:pPr>
              <a:buNone/>
            </a:pPr>
            <a:r>
              <a:rPr lang="en-US" dirty="0" smtClean="0"/>
              <a:t>}  </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keyword in </a:t>
            </a:r>
            <a:r>
              <a:rPr lang="en-US" dirty="0" smtClean="0"/>
              <a:t>java</a:t>
            </a:r>
            <a:endParaRPr lang="en-US" dirty="0"/>
          </a:p>
        </p:txBody>
      </p:sp>
      <p:sp>
        <p:nvSpPr>
          <p:cNvPr id="3" name="Content Placeholder 2"/>
          <p:cNvSpPr>
            <a:spLocks noGrp="1"/>
          </p:cNvSpPr>
          <p:nvPr>
            <p:ph idx="1"/>
          </p:nvPr>
        </p:nvSpPr>
        <p:spPr/>
        <p:txBody>
          <a:bodyPr/>
          <a:lstStyle/>
          <a:p>
            <a:r>
              <a:rPr lang="en-US" dirty="0" smtClean="0"/>
              <a:t>There can be a lot of usage of </a:t>
            </a:r>
            <a:r>
              <a:rPr lang="en-US" b="1" dirty="0" smtClean="0"/>
              <a:t>java this keyword</a:t>
            </a:r>
            <a:r>
              <a:rPr lang="en-US" dirty="0" smtClean="0"/>
              <a:t>. In java, this is </a:t>
            </a:r>
            <a:r>
              <a:rPr lang="en-US" dirty="0" smtClean="0"/>
              <a:t>a </a:t>
            </a:r>
            <a:r>
              <a:rPr lang="en-US" b="1" dirty="0" smtClean="0"/>
              <a:t>reference </a:t>
            </a:r>
            <a:r>
              <a:rPr lang="en-US" b="1" dirty="0" smtClean="0"/>
              <a:t>variable</a:t>
            </a:r>
            <a:r>
              <a:rPr lang="en-US" dirty="0" smtClean="0"/>
              <a:t> that refers to the current object.</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Usage of java this </a:t>
            </a:r>
            <a:r>
              <a:rPr lang="en-US" dirty="0" smtClean="0"/>
              <a:t>keyword</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Here is given the 6 usage of java this keyword.</a:t>
            </a:r>
          </a:p>
          <a:p>
            <a:pPr lvl="0"/>
            <a:r>
              <a:rPr lang="en-US" dirty="0" smtClean="0"/>
              <a:t>this keyword can be used to refer current class instance variable.</a:t>
            </a:r>
          </a:p>
          <a:p>
            <a:pPr lvl="0"/>
            <a:r>
              <a:rPr lang="en-US" dirty="0" smtClean="0"/>
              <a:t>this() can be used to invoke current class constructor.</a:t>
            </a:r>
          </a:p>
          <a:p>
            <a:pPr lvl="0"/>
            <a:r>
              <a:rPr lang="en-US" dirty="0" smtClean="0"/>
              <a:t>this keyword can be used to invoke current class method (implicitly)</a:t>
            </a:r>
          </a:p>
          <a:p>
            <a:pPr lvl="0"/>
            <a:r>
              <a:rPr lang="en-US" dirty="0" smtClean="0"/>
              <a:t>this can be passed as an argument in the method call.</a:t>
            </a:r>
          </a:p>
          <a:p>
            <a:pPr lvl="0"/>
            <a:r>
              <a:rPr lang="en-US" dirty="0" smtClean="0"/>
              <a:t>this can be passed as argument in the constructor call.</a:t>
            </a:r>
          </a:p>
          <a:p>
            <a:pPr lvl="0"/>
            <a:r>
              <a:rPr lang="en-US" dirty="0" smtClean="0"/>
              <a:t>this keyword can also be used to return the current class </a:t>
            </a:r>
            <a:r>
              <a:rPr lang="en-US" dirty="0" smtClean="0"/>
              <a:t>instance.</a:t>
            </a:r>
          </a:p>
          <a:p>
            <a:r>
              <a:rPr lang="en-US" b="1" dirty="0" smtClean="0"/>
              <a:t>Suggestion:</a:t>
            </a:r>
            <a:r>
              <a:rPr lang="en-US" dirty="0" smtClean="0"/>
              <a:t> If you are beginner to java, lookup only two usage of this keyword.</a:t>
            </a:r>
          </a:p>
          <a:p>
            <a:pPr lvl="0"/>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keyword in java</a:t>
            </a:r>
            <a:endParaRPr lang="en-US" dirty="0"/>
          </a:p>
        </p:txBody>
      </p:sp>
      <p:pic>
        <p:nvPicPr>
          <p:cNvPr id="4" name="Content Placeholder 3" descr="java this keyword"/>
          <p:cNvPicPr>
            <a:picLocks noGrp="1"/>
          </p:cNvPicPr>
          <p:nvPr>
            <p:ph idx="1"/>
          </p:nvPr>
        </p:nvPicPr>
        <p:blipFill>
          <a:blip r:embed="rId2"/>
          <a:srcRect/>
          <a:stretch>
            <a:fillRect/>
          </a:stretch>
        </p:blipFill>
        <p:spPr bwMode="auto">
          <a:xfrm>
            <a:off x="2033588" y="2274888"/>
            <a:ext cx="5891212" cy="31353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5968"/>
            <a:ext cx="8229600" cy="1399032"/>
          </a:xfrm>
        </p:spPr>
        <p:txBody>
          <a:bodyPr>
            <a:normAutofit fontScale="90000"/>
          </a:bodyPr>
          <a:lstStyle/>
          <a:p>
            <a:r>
              <a:rPr lang="en-US" dirty="0" smtClean="0"/>
              <a:t>1) The </a:t>
            </a:r>
            <a:r>
              <a:rPr lang="en-US" dirty="0" smtClean="0"/>
              <a:t>this keyword can be used to refer current class instance variable.</a:t>
            </a:r>
            <a:r>
              <a:rPr lang="en-US" b="1" dirty="0" smtClean="0"/>
              <a:t/>
            </a:r>
            <a:br>
              <a:rPr lang="en-US" b="1" dirty="0" smtClean="0"/>
            </a:br>
            <a:endParaRPr lang="en-US" dirty="0"/>
          </a:p>
        </p:txBody>
      </p:sp>
      <p:sp>
        <p:nvSpPr>
          <p:cNvPr id="3" name="Content Placeholder 2"/>
          <p:cNvSpPr>
            <a:spLocks noGrp="1"/>
          </p:cNvSpPr>
          <p:nvPr>
            <p:ph idx="1"/>
          </p:nvPr>
        </p:nvSpPr>
        <p:spPr/>
        <p:txBody>
          <a:bodyPr/>
          <a:lstStyle/>
          <a:p>
            <a:r>
              <a:rPr lang="en-US" dirty="0" smtClean="0"/>
              <a:t>If there is ambiguity between the instance variable and parameter, this keyword resolves the problem of ambiguity.</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 this() can be used to invoked current class constructor</a:t>
            </a:r>
            <a:r>
              <a:rPr lang="en-US" dirty="0" smtClean="0"/>
              <a:t>.</a:t>
            </a:r>
            <a:endParaRPr lang="en-US" dirty="0"/>
          </a:p>
        </p:txBody>
      </p:sp>
      <p:sp>
        <p:nvSpPr>
          <p:cNvPr id="3" name="Content Placeholder 2"/>
          <p:cNvSpPr>
            <a:spLocks noGrp="1"/>
          </p:cNvSpPr>
          <p:nvPr>
            <p:ph idx="1"/>
          </p:nvPr>
        </p:nvSpPr>
        <p:spPr/>
        <p:txBody>
          <a:bodyPr/>
          <a:lstStyle/>
          <a:p>
            <a:r>
              <a:rPr lang="en-US" dirty="0" smtClean="0"/>
              <a:t>The this() constructor call can be used to invoke the current class constructor (constructor chaining). This approach is better if you have many constructors in the class and want to reuse that constructor.</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3)The this keyword can be used to invoke current class method (implicitly</a:t>
            </a:r>
            <a:r>
              <a:rPr lang="en-US" dirty="0" smtClean="0"/>
              <a:t>).</a:t>
            </a:r>
            <a:endParaRPr lang="en-US" dirty="0"/>
          </a:p>
        </p:txBody>
      </p:sp>
      <p:sp>
        <p:nvSpPr>
          <p:cNvPr id="3" name="Content Placeholder 2"/>
          <p:cNvSpPr>
            <a:spLocks noGrp="1"/>
          </p:cNvSpPr>
          <p:nvPr>
            <p:ph idx="1"/>
          </p:nvPr>
        </p:nvSpPr>
        <p:spPr/>
        <p:txBody>
          <a:bodyPr/>
          <a:lstStyle/>
          <a:p>
            <a:r>
              <a:rPr lang="en-US" dirty="0" smtClean="0"/>
              <a:t>You may invoke the method of the current class by using the this keyword. If you don't use the this keyword, compiler automatically adds this keyword while invoking the method.</a:t>
            </a:r>
          </a:p>
          <a:p>
            <a:endParaRPr lang="en-US"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4) this keyword can be passed as an argument in the method</a:t>
            </a:r>
            <a:r>
              <a:rPr lang="en-US" dirty="0" smtClean="0"/>
              <a:t>.</a:t>
            </a:r>
            <a:endParaRPr lang="en-US" dirty="0"/>
          </a:p>
        </p:txBody>
      </p:sp>
      <p:sp>
        <p:nvSpPr>
          <p:cNvPr id="3" name="Content Placeholder 2"/>
          <p:cNvSpPr>
            <a:spLocks noGrp="1"/>
          </p:cNvSpPr>
          <p:nvPr>
            <p:ph idx="1"/>
          </p:nvPr>
        </p:nvSpPr>
        <p:spPr/>
        <p:txBody>
          <a:bodyPr/>
          <a:lstStyle/>
          <a:p>
            <a:r>
              <a:rPr lang="en-US" dirty="0" smtClean="0"/>
              <a:t>The this keyword can also be passed as an argument in the method. It is mainly used in the event handling.</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 The this keyword can be passed as argument in the constructor call</a:t>
            </a:r>
            <a:r>
              <a:rPr lang="en-US" dirty="0" smtClean="0"/>
              <a:t>.</a:t>
            </a:r>
            <a:endParaRPr lang="en-US" dirty="0"/>
          </a:p>
        </p:txBody>
      </p:sp>
      <p:sp>
        <p:nvSpPr>
          <p:cNvPr id="3" name="Content Placeholder 2"/>
          <p:cNvSpPr>
            <a:spLocks noGrp="1"/>
          </p:cNvSpPr>
          <p:nvPr>
            <p:ph idx="1"/>
          </p:nvPr>
        </p:nvSpPr>
        <p:spPr/>
        <p:txBody>
          <a:bodyPr/>
          <a:lstStyle/>
          <a:p>
            <a:r>
              <a:rPr lang="en-US" dirty="0" smtClean="0"/>
              <a:t>We can pass the this keyword in the constructor also. It is useful if we have to use one object in multiple classes.</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15</TotalTime>
  <Words>375</Words>
  <Application>Microsoft Office PowerPoint</Application>
  <PresentationFormat>On-screen Show (4:3)</PresentationFormat>
  <Paragraphs>31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Verve</vt:lpstr>
      <vt:lpstr>25. java this keyword</vt:lpstr>
      <vt:lpstr>this keyword in java</vt:lpstr>
      <vt:lpstr>Usage of java this keyword</vt:lpstr>
      <vt:lpstr>this keyword in java</vt:lpstr>
      <vt:lpstr>1) The this keyword can be used to refer current class instance variable. </vt:lpstr>
      <vt:lpstr>2) this() can be used to invoked current class constructor.</vt:lpstr>
      <vt:lpstr>3)The this keyword can be used to invoke current class method (implicitly).</vt:lpstr>
      <vt:lpstr>4) this keyword can be passed as an argument in the method.</vt:lpstr>
      <vt:lpstr>5) The this keyword can be passed as argument in the constructor call.</vt:lpstr>
      <vt:lpstr>6) The this keyword can be used to return current class instance.</vt:lpstr>
      <vt:lpstr>Syntax of this that can be returned as a statement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25. java this keyword</dc:title>
  <dc:creator>user</dc:creator>
  <cp:lastModifiedBy>user</cp:lastModifiedBy>
  <cp:revision>12</cp:revision>
  <dcterms:created xsi:type="dcterms:W3CDTF">2015-08-07T04:28:47Z</dcterms:created>
  <dcterms:modified xsi:type="dcterms:W3CDTF">2015-08-07T04:44:07Z</dcterms:modified>
</cp:coreProperties>
</file>