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82E50D6-61FB-4BB3-93F8-B027BE2D8444}" type="datetimeFigureOut">
              <a:rPr lang="ta-IN" smtClean="0"/>
              <a:pPr/>
              <a:t>08-12-2015</a:t>
            </a:fld>
            <a:endParaRPr lang="ta-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a-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970A9D9-C432-43AE-B22D-E2CFDE376CD9}"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2E50D6-61FB-4BB3-93F8-B027BE2D8444}" type="datetimeFigureOut">
              <a:rPr lang="ta-IN" smtClean="0"/>
              <a:pPr/>
              <a:t>08-12-2015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8970A9D9-C432-43AE-B22D-E2CFDE376CD9}"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82E50D6-61FB-4BB3-93F8-B027BE2D8444}" type="datetimeFigureOut">
              <a:rPr lang="ta-IN" smtClean="0"/>
              <a:pPr/>
              <a:t>08-12-2015</a:t>
            </a:fld>
            <a:endParaRPr lang="ta-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ta-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970A9D9-C432-43AE-B22D-E2CFDE376CD9}"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2E50D6-61FB-4BB3-93F8-B027BE2D8444}" type="datetimeFigureOut">
              <a:rPr lang="ta-IN" smtClean="0"/>
              <a:pPr/>
              <a:t>08-12-2015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8970A9D9-C432-43AE-B22D-E2CFDE376CD9}"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82E50D6-61FB-4BB3-93F8-B027BE2D8444}" type="datetimeFigureOut">
              <a:rPr lang="ta-IN" smtClean="0"/>
              <a:pPr/>
              <a:t>08-12-2015</a:t>
            </a:fld>
            <a:endParaRPr lang="ta-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a-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8970A9D9-C432-43AE-B22D-E2CFDE376CD9}"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2E50D6-61FB-4BB3-93F8-B027BE2D8444}"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8970A9D9-C432-43AE-B22D-E2CFDE376CD9}"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2E50D6-61FB-4BB3-93F8-B027BE2D8444}" type="datetimeFigureOut">
              <a:rPr lang="ta-IN" smtClean="0"/>
              <a:pPr/>
              <a:t>08-12-2015</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8970A9D9-C432-43AE-B22D-E2CFDE376CD9}"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82E50D6-61FB-4BB3-93F8-B027BE2D8444}" type="datetimeFigureOut">
              <a:rPr lang="ta-IN" smtClean="0"/>
              <a:pPr/>
              <a:t>08-12-2015</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8970A9D9-C432-43AE-B22D-E2CFDE376CD9}"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82E50D6-61FB-4BB3-93F8-B027BE2D8444}" type="datetimeFigureOut">
              <a:rPr lang="ta-IN" smtClean="0"/>
              <a:pPr/>
              <a:t>08-12-2015</a:t>
            </a:fld>
            <a:endParaRPr lang="ta-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ta-IN"/>
          </a:p>
        </p:txBody>
      </p:sp>
      <p:sp>
        <p:nvSpPr>
          <p:cNvPr id="4" name="Slide Number Placeholder 3"/>
          <p:cNvSpPr>
            <a:spLocks noGrp="1"/>
          </p:cNvSpPr>
          <p:nvPr>
            <p:ph type="sldNum" sz="quarter" idx="12"/>
          </p:nvPr>
        </p:nvSpPr>
        <p:spPr/>
        <p:txBody>
          <a:bodyPr/>
          <a:lstStyle>
            <a:extLst/>
          </a:lstStyle>
          <a:p>
            <a:fld id="{8970A9D9-C432-43AE-B22D-E2CFDE376CD9}" type="slidenum">
              <a:rPr lang="ta-IN" smtClean="0"/>
              <a:pPr/>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2E50D6-61FB-4BB3-93F8-B027BE2D8444}"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8970A9D9-C432-43AE-B22D-E2CFDE376CD9}" type="slidenum">
              <a:rPr lang="ta-IN" smtClean="0"/>
              <a:pPr/>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82E50D6-61FB-4BB3-93F8-B027BE2D8444}"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8970A9D9-C432-43AE-B22D-E2CFDE376CD9}" type="slidenum">
              <a:rPr lang="ta-IN" smtClean="0"/>
              <a:pPr/>
              <a:t>‹#›</a:t>
            </a:fld>
            <a:endParaRPr lang="ta-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82E50D6-61FB-4BB3-93F8-B027BE2D8444}" type="datetimeFigureOut">
              <a:rPr lang="ta-IN" smtClean="0"/>
              <a:pPr/>
              <a:t>08-12-2015</a:t>
            </a:fld>
            <a:endParaRPr lang="ta-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a-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970A9D9-C432-43AE-B22D-E2CFDE376CD9}" type="slidenum">
              <a:rPr lang="ta-IN" smtClean="0"/>
              <a:pPr/>
              <a:t>‹#›</a:t>
            </a:fld>
            <a:endParaRPr lang="ta-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Features of Java</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Distributed</a:t>
            </a:r>
            <a:endParaRPr lang="en-US" dirty="0"/>
          </a:p>
        </p:txBody>
      </p:sp>
      <p:sp>
        <p:nvSpPr>
          <p:cNvPr id="2" name="Content Placeholder 1"/>
          <p:cNvSpPr>
            <a:spLocks noGrp="1"/>
          </p:cNvSpPr>
          <p:nvPr>
            <p:ph idx="1"/>
          </p:nvPr>
        </p:nvSpPr>
        <p:spPr/>
        <p:txBody>
          <a:bodyPr/>
          <a:lstStyle/>
          <a:p>
            <a:r>
              <a:rPr lang="en-US" dirty="0" smtClean="0"/>
              <a:t>We can create distributed applications in java.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Multi-threaded</a:t>
            </a:r>
            <a:endParaRPr lang="en-US" dirty="0"/>
          </a:p>
        </p:txBody>
      </p:sp>
      <p:sp>
        <p:nvSpPr>
          <p:cNvPr id="2" name="Content Placeholder 1"/>
          <p:cNvSpPr>
            <a:spLocks noGrp="1"/>
          </p:cNvSpPr>
          <p:nvPr>
            <p:ph idx="1"/>
          </p:nvPr>
        </p:nvSpPr>
        <p:spPr/>
        <p:txBody>
          <a:bodyPr/>
          <a:lstStyle/>
          <a:p>
            <a:r>
              <a:rPr lang="en-US" dirty="0" smtClean="0"/>
              <a:t>A thread is like a separate program, executing concurrently. We can write Java programs that deal with many tasks at once by defining multiple threads. Threads are important for multi-media, Web applications etc.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Features of Java</a:t>
            </a:r>
            <a:endParaRPr lang="en-US" dirty="0"/>
          </a:p>
        </p:txBody>
      </p:sp>
      <p:sp>
        <p:nvSpPr>
          <p:cNvPr id="2" name="Content Placeholder 1"/>
          <p:cNvSpPr>
            <a:spLocks noGrp="1"/>
          </p:cNvSpPr>
          <p:nvPr>
            <p:ph idx="1"/>
          </p:nvPr>
        </p:nvSpPr>
        <p:spPr>
          <a:xfrm>
            <a:off x="533400" y="1481328"/>
            <a:ext cx="8153400" cy="4538472"/>
          </a:xfrm>
        </p:spPr>
        <p:txBody>
          <a:bodyPr>
            <a:normAutofit fontScale="92500" lnSpcReduction="20000"/>
          </a:bodyPr>
          <a:lstStyle/>
          <a:p>
            <a:r>
              <a:rPr lang="en-US" dirty="0" smtClean="0"/>
              <a:t>The Java Features given below are simple and easy to understand.</a:t>
            </a:r>
          </a:p>
          <a:p>
            <a:r>
              <a:rPr lang="en-US" dirty="0" smtClean="0"/>
              <a:t>Simple</a:t>
            </a:r>
          </a:p>
          <a:p>
            <a:r>
              <a:rPr lang="en-US" dirty="0" smtClean="0"/>
              <a:t>Object-Oriented</a:t>
            </a:r>
          </a:p>
          <a:p>
            <a:r>
              <a:rPr lang="en-US" dirty="0" smtClean="0"/>
              <a:t>Platform independent</a:t>
            </a:r>
          </a:p>
          <a:p>
            <a:r>
              <a:rPr lang="en-US" dirty="0" smtClean="0"/>
              <a:t>Robust</a:t>
            </a:r>
          </a:p>
          <a:p>
            <a:r>
              <a:rPr lang="en-US" dirty="0" smtClean="0"/>
              <a:t>Portable</a:t>
            </a:r>
          </a:p>
          <a:p>
            <a:r>
              <a:rPr lang="en-US" dirty="0" smtClean="0"/>
              <a:t>Dynamic</a:t>
            </a:r>
          </a:p>
          <a:p>
            <a:r>
              <a:rPr lang="en-US" dirty="0" smtClean="0"/>
              <a:t>Interpreted</a:t>
            </a:r>
          </a:p>
          <a:p>
            <a:r>
              <a:rPr lang="en-US" dirty="0" smtClean="0"/>
              <a:t>High Performance</a:t>
            </a:r>
          </a:p>
          <a:p>
            <a:r>
              <a:rPr lang="en-US" dirty="0" smtClean="0"/>
              <a:t>Multithreaded</a:t>
            </a:r>
          </a:p>
          <a:p>
            <a:r>
              <a:rPr lang="en-US" dirty="0" smtClean="0"/>
              <a:t>Distributed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Simple</a:t>
            </a:r>
            <a:endParaRPr lang="en-US" dirty="0"/>
          </a:p>
        </p:txBody>
      </p:sp>
      <p:sp>
        <p:nvSpPr>
          <p:cNvPr id="2" name="Content Placeholder 1"/>
          <p:cNvSpPr>
            <a:spLocks noGrp="1"/>
          </p:cNvSpPr>
          <p:nvPr>
            <p:ph idx="1"/>
          </p:nvPr>
        </p:nvSpPr>
        <p:spPr/>
        <p:txBody>
          <a:bodyPr/>
          <a:lstStyle/>
          <a:p>
            <a:r>
              <a:rPr lang="en-US" dirty="0" smtClean="0"/>
              <a:t>According to Sun, Java language is simple because: syntax is based on C++ (so easier for programmers to learn it after 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Object-oriented means we organize our software as a combination of different types of objects that incorporates both data and behavior.</a:t>
            </a:r>
          </a:p>
          <a:p>
            <a:r>
              <a:rPr lang="en-US" dirty="0" smtClean="0"/>
              <a:t>Object-oriented programming(OOPs) is a methodology that simplify software development and maintenance by providing some rules. </a:t>
            </a:r>
          </a:p>
          <a:p>
            <a:pPr>
              <a:buNone/>
            </a:pPr>
            <a:r>
              <a:rPr lang="en-US" dirty="0" smtClean="0"/>
              <a:t>Basic concepts of OOPs are: </a:t>
            </a:r>
          </a:p>
          <a:p>
            <a:r>
              <a:rPr lang="en-US" dirty="0" smtClean="0"/>
              <a:t>Object</a:t>
            </a:r>
          </a:p>
          <a:p>
            <a:r>
              <a:rPr lang="en-US" dirty="0" smtClean="0"/>
              <a:t>Class</a:t>
            </a:r>
          </a:p>
          <a:p>
            <a:r>
              <a:rPr lang="en-US" dirty="0" smtClean="0"/>
              <a:t>Inheritance</a:t>
            </a:r>
          </a:p>
          <a:p>
            <a:r>
              <a:rPr lang="en-US" dirty="0" smtClean="0"/>
              <a:t>Polymorphism</a:t>
            </a:r>
          </a:p>
          <a:p>
            <a:r>
              <a:rPr lang="en-US" dirty="0" smtClean="0"/>
              <a:t>Abstraction</a:t>
            </a:r>
          </a:p>
          <a:p>
            <a:r>
              <a:rPr lang="en-US" dirty="0" smtClean="0"/>
              <a:t>Encapsulation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Platform Independent</a:t>
            </a:r>
            <a:endParaRPr lang="en-US" dirty="0"/>
          </a:p>
        </p:txBody>
      </p:sp>
      <p:sp>
        <p:nvSpPr>
          <p:cNvPr id="2" name="Content Placeholder 1"/>
          <p:cNvSpPr>
            <a:spLocks noGrp="1"/>
          </p:cNvSpPr>
          <p:nvPr>
            <p:ph idx="1"/>
          </p:nvPr>
        </p:nvSpPr>
        <p:spPr/>
        <p:txBody>
          <a:bodyPr/>
          <a:lstStyle/>
          <a:p>
            <a:r>
              <a:rPr lang="en-US" dirty="0" smtClean="0"/>
              <a:t>A platform is the hardware or software environment in which a program runs. There are two types of platforms software-based and hardware-based. Java provides software-based platform.</a:t>
            </a:r>
          </a:p>
          <a:p>
            <a:pPr>
              <a:buNone/>
            </a:pPr>
            <a:r>
              <a:rPr lang="en-US" dirty="0" smtClean="0"/>
              <a:t>	It has two components:</a:t>
            </a:r>
          </a:p>
          <a:p>
            <a:r>
              <a:rPr lang="en-US" dirty="0" smtClean="0"/>
              <a:t>Runtime Environment</a:t>
            </a:r>
          </a:p>
          <a:p>
            <a:r>
              <a:rPr lang="en-US" dirty="0" smtClean="0"/>
              <a:t>API(Application Programming Interface)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www.javatpoint.com/images/plateform.JPG"/>
          <p:cNvPicPr>
            <a:picLocks noChangeAspect="1" noChangeArrowheads="1"/>
          </p:cNvPicPr>
          <p:nvPr/>
        </p:nvPicPr>
        <p:blipFill>
          <a:blip r:embed="rId2"/>
          <a:srcRect/>
          <a:stretch>
            <a:fillRect/>
          </a:stretch>
        </p:blipFill>
        <p:spPr bwMode="auto">
          <a:xfrm>
            <a:off x="457200" y="381000"/>
            <a:ext cx="8534400" cy="5486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Robust</a:t>
            </a:r>
            <a:endParaRPr lang="en-US" dirty="0"/>
          </a:p>
        </p:txBody>
      </p:sp>
      <p:sp>
        <p:nvSpPr>
          <p:cNvPr id="2" name="Content Placeholder 1"/>
          <p:cNvSpPr>
            <a:spLocks noGrp="1"/>
          </p:cNvSpPr>
          <p:nvPr>
            <p:ph idx="1"/>
          </p:nvPr>
        </p:nvSpPr>
        <p:spPr/>
        <p:txBody>
          <a:bodyPr/>
          <a:lstStyle/>
          <a:p>
            <a:r>
              <a:rPr lang="en-US" dirty="0" smtClean="0"/>
              <a:t>Robust simply means strong. Java uses strong memory management. There are lack of pointers that avoids security problem. There is automatic garbage collection in java. There is exception handling and type checking mechanism in java. All these points makes java robust.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Portable</a:t>
            </a:r>
            <a:endParaRPr lang="en-US" dirty="0"/>
          </a:p>
        </p:txBody>
      </p:sp>
      <p:sp>
        <p:nvSpPr>
          <p:cNvPr id="2" name="Content Placeholder 1"/>
          <p:cNvSpPr>
            <a:spLocks noGrp="1"/>
          </p:cNvSpPr>
          <p:nvPr>
            <p:ph idx="1"/>
          </p:nvPr>
        </p:nvSpPr>
        <p:spPr/>
        <p:txBody>
          <a:bodyPr/>
          <a:lstStyle/>
          <a:p>
            <a:r>
              <a:rPr lang="en-US" dirty="0" smtClean="0"/>
              <a:t>We may carry the java byte code to any platform.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High-performance</a:t>
            </a:r>
            <a:endParaRPr lang="en-US" dirty="0"/>
          </a:p>
        </p:txBody>
      </p:sp>
      <p:sp>
        <p:nvSpPr>
          <p:cNvPr id="2" name="Content Placeholder 1"/>
          <p:cNvSpPr>
            <a:spLocks noGrp="1"/>
          </p:cNvSpPr>
          <p:nvPr>
            <p:ph idx="1"/>
          </p:nvPr>
        </p:nvSpPr>
        <p:spPr/>
        <p:txBody>
          <a:bodyPr/>
          <a:lstStyle/>
          <a:p>
            <a:r>
              <a:rPr lang="en-US" dirty="0" smtClean="0"/>
              <a:t>Java is faster than traditional interpretation since byte code is "close“.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TotalTime>
  <Words>250</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3. Features of Java</vt:lpstr>
      <vt:lpstr>Features of Java</vt:lpstr>
      <vt:lpstr>Simple</vt:lpstr>
      <vt:lpstr>Object-oriented</vt:lpstr>
      <vt:lpstr>Platform Independent</vt:lpstr>
      <vt:lpstr>Slide 6</vt:lpstr>
      <vt:lpstr>Robust</vt:lpstr>
      <vt:lpstr>Portable</vt:lpstr>
      <vt:lpstr>High-performance</vt:lpstr>
      <vt:lpstr>Distributed</vt:lpstr>
      <vt:lpstr>Multi-threaded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Features of Java</dc:title>
  <dc:creator>user</dc:creator>
  <cp:lastModifiedBy>user</cp:lastModifiedBy>
  <cp:revision>2</cp:revision>
  <dcterms:created xsi:type="dcterms:W3CDTF">2015-12-08T05:08:43Z</dcterms:created>
  <dcterms:modified xsi:type="dcterms:W3CDTF">2015-12-08T05:17:21Z</dcterms:modified>
</cp:coreProperties>
</file>